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0415-A11F-4322-83C4-9E1CFE278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F235D-0C3E-4A74-B77D-F98DA78AE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1A935-6DC8-415E-AC8B-DDD1A0BF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D63A5-8798-452C-AAE3-67C4C1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3B858-7C7B-47E1-B056-6CED9A2C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5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5B23-BE8E-4862-BEB2-3BA32753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CC272-47A7-4163-9C28-5A8E47B3F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4031-8341-4006-91C8-7FD44ACA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36732-E3FF-45CD-BBE3-A2DC2CC5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06DAD-15CF-4BE8-B4F2-382BC7AA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9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7A9C43-8C9B-4EAA-83C5-2016715F6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05AAC-089A-4FCC-A2F4-6001502F1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2CD9-F37E-4BDD-951C-89D3CDED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0AB74-594F-410D-A7ED-6303DDC2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D4746-7EAD-45BE-9403-D9BFB208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33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6DDA-E215-4C14-BEA5-E940CAFE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6E185-A401-4633-9043-9FC57CAC2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AE0EE-4316-4AF3-A181-099504F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699E2-93C9-4916-AEA7-735FFF08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A2C8F-7E3E-49FD-95FC-B9F89C80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4350-E61E-475C-876F-F5DCA090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72C1F-028E-4417-81FF-D6632B5E6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4F21-B015-4F66-A29E-4FC49D2F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7BCB-9632-4181-B7FB-D6244B62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B036-A5E4-4B5C-86C7-67CDC8A6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72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3955-315C-47B0-8B03-B7FA79F9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A7F5-AC53-4F2D-AE20-156966C52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887FA-C936-4658-8A68-6B9A737CD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5D436-7757-4C5D-9E97-56312BCA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F6EAC-78CC-497E-B4E0-7A5DFC67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2AFBB-94F8-48C5-AD03-77BEBC70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6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86E1-3A3A-49CD-93AE-752CCCA9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ED580-4E4E-4DFD-81AD-3AF1D843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C2173-0CBE-4804-A0D0-BA42293C6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D07C8-332B-40FD-B800-C1C1B8FB6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C3A7D-64F2-4F59-8E4F-E060E32D6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755CC-50F4-43B4-B80E-B37A4D72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3EC2E-0633-4828-8F09-9E4E5A7C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72478-F996-452E-B5C3-7EB501D0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50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3A41-31AE-492A-B083-A6A8764B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058D7-E0BA-4F72-B181-87A4CA3A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DB6CC-54AF-425E-9321-29CFFE28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5D559-3124-4882-9744-6193AC3A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00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0E0E0-F8AB-4ED5-8E99-5FDD4251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51024-239C-4E76-AE03-BFCB8E76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708B2-345C-48C8-8D1E-271BA213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2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B0C5-0171-41BC-8042-83E83DEF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EF368-4FA2-4227-ACDE-9E05EE983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A940B-4977-47EC-B9CA-3BC192D8C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EE45A-E3DC-4DB5-9011-943524F7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3C917-00E3-42F7-B10B-C4730F40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40F41-33DF-4AF1-A4A9-1B408C5A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10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C01-2A6F-4BBF-8FDD-E4D2E9E6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EA5ED8-8925-4685-92AC-2B6AA2B48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D7D99-7E83-4DF0-B336-27BBABE3A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CA3A6-9014-47AC-A546-9CF115B3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4254B-3A40-48EE-B0A0-289A023F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EB4FC-DFEE-4041-AF35-49CFC560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1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B5810-71A0-4B04-BAD6-FC61C388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E8229-982D-4EF6-A65D-6A11BFF89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A6090-3B52-4554-9899-A41B79F42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2B37-7605-40E9-8B47-F25949D2FAB2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65F1E-8EF5-4116-B799-F9CE0D804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AB819-0B24-4070-A17C-49DEA2F2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6317-D560-4F36-985A-7422987693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59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aqa.org.uk/subjects/french/gcse/french-8652/specif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E0A9-740B-4C7F-9A66-6286215C9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dirty="0"/>
              <a:t>French GCSE Course</a:t>
            </a:r>
            <a:endParaRPr lang="fr-FR" sz="8000" b="1" dirty="0"/>
          </a:p>
        </p:txBody>
      </p:sp>
      <p:pic>
        <p:nvPicPr>
          <p:cNvPr id="2050" name="Picture 2" descr="Eating Out - KS2 French - BBC Bitesize">
            <a:extLst>
              <a:ext uri="{FF2B5EF4-FFF2-40B4-BE49-F238E27FC236}">
                <a16:creationId xmlns:a16="http://schemas.microsoft.com/office/drawing/2014/main" id="{A9E5C4E8-35BD-453E-AAB4-3A0653FE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3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258" y="819691"/>
            <a:ext cx="256032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25%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Paper 1: Listening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6004" y="815335"/>
            <a:ext cx="256032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25%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Paper 2: Speaking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6458" y="815335"/>
            <a:ext cx="2560320" cy="83099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25%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Paper 3: 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6912" y="815335"/>
            <a:ext cx="256032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25%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Paper 4: Writing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3302" y="2185848"/>
            <a:ext cx="9980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i="0" dirty="0">
                <a:solidFill>
                  <a:srgbClr val="371376"/>
                </a:solidFill>
                <a:effectLst/>
                <a:latin typeface="Open Sans" panose="020B0606030504020204" pitchFamily="34" charset="0"/>
              </a:rPr>
              <a:t>Theme 1: People and lifestyle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Open Sans" panose="020B0606030504020204" pitchFamily="34" charset="0"/>
              </a:rPr>
              <a:t>Topic 1: Identity and relationships with others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Open Sans" panose="020B0606030504020204" pitchFamily="34" charset="0"/>
              </a:rPr>
              <a:t>Topic 2: Healthy living and lifestyle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Open Sans" panose="020B0606030504020204" pitchFamily="34" charset="0"/>
              </a:rPr>
              <a:t>Topic 3: Education and work</a:t>
            </a:r>
          </a:p>
          <a:p>
            <a:pPr algn="l"/>
            <a:r>
              <a:rPr lang="en-GB" sz="2400" b="0" i="0" dirty="0">
                <a:solidFill>
                  <a:srgbClr val="371376"/>
                </a:solidFill>
                <a:effectLst/>
                <a:latin typeface="Open Sans" panose="020B0606030504020204" pitchFamily="34" charset="0"/>
              </a:rPr>
              <a:t>Theme 2: Popular culture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Open Sans" panose="020B0606030504020204" pitchFamily="34" charset="0"/>
              </a:rPr>
              <a:t>Topic 1: Free-time activities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Open Sans" panose="020B0606030504020204" pitchFamily="34" charset="0"/>
              </a:rPr>
              <a:t>Topic 2: Customs, festivals and celebrations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Open Sans" panose="020B0606030504020204" pitchFamily="34" charset="0"/>
              </a:rPr>
              <a:t>Topic 3: Celebrity culture</a:t>
            </a:r>
          </a:p>
          <a:p>
            <a:pPr algn="l"/>
            <a:r>
              <a:rPr lang="en-GB" sz="2400" b="0" i="0" dirty="0">
                <a:solidFill>
                  <a:srgbClr val="371376"/>
                </a:solidFill>
                <a:effectLst/>
                <a:latin typeface="Open Sans" panose="020B0606030504020204" pitchFamily="34" charset="0"/>
              </a:rPr>
              <a:t>Theme 3: Communication and the world around 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Open Sans" panose="020B0606030504020204" pitchFamily="34" charset="0"/>
              </a:rPr>
              <a:t>Topic 1: Travel and tourism, including places of interest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Open Sans" panose="020B0606030504020204" pitchFamily="34" charset="0"/>
              </a:rPr>
              <a:t>Topic 2: Media and technology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Open Sans" panose="020B0606030504020204" pitchFamily="34" charset="0"/>
              </a:rPr>
              <a:t>Topic 3: The environment and where people live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54" y="3122023"/>
            <a:ext cx="164592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Themes and topics</a:t>
            </a:r>
          </a:p>
        </p:txBody>
      </p:sp>
      <p:sp>
        <p:nvSpPr>
          <p:cNvPr id="11" name="Title 45">
            <a:extLst>
              <a:ext uri="{FF2B5EF4-FFF2-40B4-BE49-F238E27FC236}">
                <a16:creationId xmlns:a16="http://schemas.microsoft.com/office/drawing/2014/main" id="{4388C4FF-FD1F-2135-B8EC-22A66BD8E3DE}"/>
              </a:ext>
            </a:extLst>
          </p:cNvPr>
          <p:cNvSpPr txBox="1">
            <a:spLocks/>
          </p:cNvSpPr>
          <p:nvPr/>
        </p:nvSpPr>
        <p:spPr>
          <a:xfrm>
            <a:off x="3046041" y="147837"/>
            <a:ext cx="5410942" cy="667498"/>
          </a:xfrm>
          <a:prstGeom prst="rect">
            <a:avLst/>
          </a:prstGeom>
        </p:spPr>
        <p:txBody>
          <a:bodyPr rtlCol="0"/>
          <a:lstStyle>
            <a:defPPr>
              <a:defRPr lang="en-GB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cap="all" spc="4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What will be assessed</a:t>
            </a:r>
          </a:p>
        </p:txBody>
      </p:sp>
    </p:spTree>
    <p:extLst>
      <p:ext uri="{BB962C8B-B14F-4D97-AF65-F5344CB8AC3E}">
        <p14:creationId xmlns:p14="http://schemas.microsoft.com/office/powerpoint/2010/main" val="15261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31A0-6B19-4BF4-B5EB-5EC498680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" y="878805"/>
            <a:ext cx="10712824" cy="557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https://www.aqa.org.uk/subjects/french/gcse/french-8652/specification</a:t>
            </a:r>
            <a:r>
              <a:rPr lang="fr-FR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695E9-B809-4501-B019-E696B8124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50"/>
          <a:stretch/>
        </p:blipFill>
        <p:spPr>
          <a:xfrm>
            <a:off x="10712824" y="68179"/>
            <a:ext cx="1189603" cy="1276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B4046-C9D6-43B8-9AF7-FF3A6FF70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68" y="3020764"/>
            <a:ext cx="1926573" cy="2426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56F151-CE9B-4D75-A147-9A326DAFA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508" y="2984406"/>
            <a:ext cx="1926573" cy="2721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07549D-7D00-4616-A11C-47F26C21C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949" y="2962384"/>
            <a:ext cx="1926573" cy="2721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F1D4A-FC18-4F71-BEBD-19C54A6AE5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0472" y="3064807"/>
            <a:ext cx="1803946" cy="2549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5985C8-660E-44E4-84BC-22A8BA2DF10F}"/>
              </a:ext>
            </a:extLst>
          </p:cNvPr>
          <p:cNvSpPr txBox="1"/>
          <p:nvPr/>
        </p:nvSpPr>
        <p:spPr>
          <a:xfrm>
            <a:off x="854307" y="2517268"/>
            <a:ext cx="25414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 class textbook</a:t>
            </a:r>
            <a:endParaRPr lang="fr-FR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2457B-BADD-4C90-AFEA-BBB9B86810FA}"/>
              </a:ext>
            </a:extLst>
          </p:cNvPr>
          <p:cNvSpPr txBox="1"/>
          <p:nvPr/>
        </p:nvSpPr>
        <p:spPr>
          <a:xfrm>
            <a:off x="5770472" y="2431723"/>
            <a:ext cx="25414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 resources</a:t>
            </a:r>
            <a:endParaRPr lang="fr-FR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FDA51-9245-4D52-B1BF-280F16D7FD90}"/>
              </a:ext>
            </a:extLst>
          </p:cNvPr>
          <p:cNvSpPr txBox="1"/>
          <p:nvPr/>
        </p:nvSpPr>
        <p:spPr>
          <a:xfrm>
            <a:off x="94129" y="86931"/>
            <a:ext cx="269655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Specification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19337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9EA155-9534-48A9-B614-CAF878D0572D}"/>
              </a:ext>
            </a:extLst>
          </p:cNvPr>
          <p:cNvSpPr txBox="1"/>
          <p:nvPr/>
        </p:nvSpPr>
        <p:spPr>
          <a:xfrm>
            <a:off x="401171" y="880226"/>
            <a:ext cx="11389658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How often will I have lessons a week?</a:t>
            </a:r>
          </a:p>
          <a:p>
            <a:endParaRPr lang="en-GB" sz="2800" dirty="0"/>
          </a:p>
          <a:p>
            <a:r>
              <a:rPr lang="en-GB" sz="2800" dirty="0"/>
              <a:t>Year 9 and Year 10 have 3 lessons a week</a:t>
            </a:r>
          </a:p>
          <a:p>
            <a:endParaRPr lang="en-GB" sz="2800" dirty="0"/>
          </a:p>
          <a:p>
            <a:r>
              <a:rPr lang="en-GB" sz="2800" dirty="0"/>
              <a:t>Year 11 have 6 lessons a week – can be split across 2 doubles  and 2 singles.</a:t>
            </a:r>
            <a:endParaRPr lang="fr-F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13215-53AD-4DDA-A02F-BCFD0987D2D1}"/>
              </a:ext>
            </a:extLst>
          </p:cNvPr>
          <p:cNvSpPr txBox="1"/>
          <p:nvPr/>
        </p:nvSpPr>
        <p:spPr>
          <a:xfrm>
            <a:off x="401171" y="4161892"/>
            <a:ext cx="11389658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Who will my teacher be?</a:t>
            </a:r>
          </a:p>
          <a:p>
            <a:endParaRPr lang="en-GB" sz="2800" dirty="0"/>
          </a:p>
          <a:p>
            <a:r>
              <a:rPr lang="en-GB" sz="2800" dirty="0"/>
              <a:t>Miss Y Pizza: ypizza@stj.kent.sch.uk</a:t>
            </a:r>
          </a:p>
          <a:p>
            <a:r>
              <a:rPr lang="en-GB" sz="2800" dirty="0"/>
              <a:t>Mrs D Jackson: djackson@stj.kent.sch.uk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8791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8A09C11-E57F-4D86-82DA-1ADB0E433FE8}"/>
              </a:ext>
            </a:extLst>
          </p:cNvPr>
          <p:cNvSpPr txBox="1"/>
          <p:nvPr/>
        </p:nvSpPr>
        <p:spPr>
          <a:xfrm>
            <a:off x="300716" y="3767270"/>
            <a:ext cx="11590568" cy="286232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Career paths:</a:t>
            </a: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You will be able to work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education as a language assistant language teacher or college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the tourism industry like travel agent, guide, flight attendant, cultural events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also for the government as a National security agent, immigration officer, UNESCO official, court interpreter, Foreign Service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communication and business as an international relations consultant, foreign exchange trader, publishing specialist, proof-reader, foreign correspondent, international banking officer, or bilingual customer support.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the cinema or in the videogames industry as a dubber or a translator.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D6FB07-4D5E-4DD2-93EF-CA0DD87C0C44}"/>
              </a:ext>
            </a:extLst>
          </p:cNvPr>
          <p:cNvSpPr txBox="1"/>
          <p:nvPr/>
        </p:nvSpPr>
        <p:spPr>
          <a:xfrm>
            <a:off x="300716" y="228408"/>
            <a:ext cx="6732096" cy="24367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I do after I have completed this course?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a foreign language, like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French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will widen your horizons and prepare you for an entire world of opportunities. Having a GCSE or an A level in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French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be an obvious advantage when applying for university or for any job.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E5937-AFDB-4D2A-9E41-FD3CF7281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870" y="228408"/>
            <a:ext cx="2967318" cy="13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5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374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Open Sans</vt:lpstr>
      <vt:lpstr>Office Theme</vt:lpstr>
      <vt:lpstr>French GCSE Course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Pizza</dc:creator>
  <cp:lastModifiedBy>Y Pizza</cp:lastModifiedBy>
  <cp:revision>6</cp:revision>
  <dcterms:created xsi:type="dcterms:W3CDTF">2026-03-26T12:42:46Z</dcterms:created>
  <dcterms:modified xsi:type="dcterms:W3CDTF">2026-03-26T13:41:41Z</dcterms:modified>
</cp:coreProperties>
</file>