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62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8AE23-5DDA-313E-7E87-07677113933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4A4757-024A-6397-6F82-8E81988509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D98AF8-5D5F-C300-FF0B-74064208D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A9459-4367-4C36-B117-2505C657D46F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7AF285-2561-9EBA-D151-68788E24A1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F2FA0B-55D0-BD3B-1BD8-965E96E0F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6E98-1F4A-4189-85A2-6108248E0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667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E9EE7-D86C-C971-1F1B-8EBB89969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A77771-BD40-FA26-4806-A62D024638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6D4EE5-7846-8BD0-FAFF-33448B52BE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A9459-4367-4C36-B117-2505C657D46F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2596F0-5C51-3643-7089-B44A3C0FC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C3A0B8-F3DD-10DB-11E9-B30296CF0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6E98-1F4A-4189-85A2-6108248E0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4061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4FB49A-51D5-77E8-8D7A-BA701624F27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1FC92B-26CB-B874-B95B-4853AA199D5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22CF6-CE1C-4D3E-1247-F5E9AD9C5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A9459-4367-4C36-B117-2505C657D46F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2B7978-095B-3C98-5046-91B516E03B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70E96B-296D-D8A9-A334-523EBA6B0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6E98-1F4A-4189-85A2-6108248E0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3611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1C185-9F07-975C-9CB5-35EFD4742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AAA5B4-5073-E2F3-AA0E-D89D620DA7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4797FC-DAE7-9615-A939-DFB45AD11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A9459-4367-4C36-B117-2505C657D46F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F9C342-B232-BD06-24BF-4C8AAF6916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A970AF-65CE-FBE0-7986-E2DBEEB1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6E98-1F4A-4189-85A2-6108248E0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203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303924-6FD2-3FB5-17B6-AF86B72BA1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84DC2B-2894-5B7E-1432-510C817E04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10C69E-C69D-00CA-3618-47565A86F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A9459-4367-4C36-B117-2505C657D46F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CB3943-D1DA-3DA9-6F7F-708B5C14D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09A448-19A5-1F62-F246-5E7B8FAA4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6E98-1F4A-4189-85A2-6108248E0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2466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15DCF-4553-6B47-D213-B63867B12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7449F-C646-005D-6D1D-D98545548E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A6CE27-61FD-89A5-1290-66B0C4FD3EB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6E48BF-1F4D-3597-E431-69293B9F5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A9459-4367-4C36-B117-2505C657D46F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C7267F1-EC68-436B-9B74-4B309DBD6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E55A03-7D42-A131-7611-222042C14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6E98-1F4A-4189-85A2-6108248E0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7311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85C96-6D0F-A501-99B0-FFC154EE8E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9FED14-3505-86B7-DEBB-BCCC621117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CC629E-1047-5FE2-22FF-C8EA423960B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C36E989-7531-4224-E974-6507363E5D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D551C0-4DA1-30CD-0CDD-61A84717C1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AA95C4E-E3D5-8087-4869-80AF8D407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A9459-4367-4C36-B117-2505C657D46F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4839DA4-99B1-C464-7DF5-B5FA119DC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5484FB1-390A-C8C2-7B60-B460CAE61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6E98-1F4A-4189-85A2-6108248E0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5151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8A892-7C56-F977-84B4-D78130BE23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1F57C5F-5D67-C109-79CD-8A76732BE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A9459-4367-4C36-B117-2505C657D46F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80E853-114C-7B79-EF1E-330B2D78E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3EB3FA-1129-F088-CDA3-476F771EA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6E98-1F4A-4189-85A2-6108248E0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1544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D9ECFF-85AE-9BAB-4B81-00BCBFFF9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A9459-4367-4C36-B117-2505C657D46F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B406E3-72D2-4A23-042B-6AD807C67E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8C45F3-43F3-F77B-C28C-2BD0FCE54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6E98-1F4A-4189-85A2-6108248E0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530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5B1EA-5C50-6354-C34B-4AAB48B69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245DC2-0263-CFB6-6EFB-90BBABCA5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514571-E7FB-4898-BC63-35EC4CE8EC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C1DF42-D197-A679-F187-E4E51D3E2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A9459-4367-4C36-B117-2505C657D46F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71F6A4-EB02-D87E-0E6C-5E0FABC8EE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32EB53-A8C4-13B5-E5AF-1908A262B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6E98-1F4A-4189-85A2-6108248E0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1030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089017-1F48-2A5D-D523-DE9424A04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E23C13-1681-5364-2D73-E0680936F10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C2B021-2BC9-A8DF-2491-E8D37423D9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E456E9-B4C9-8C3E-00F0-63149D87A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A9459-4367-4C36-B117-2505C657D46F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429DD3-318B-AE6E-9418-2B03B94FF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2CE905-DE2E-888A-50F9-A4F04E790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3A6E98-1F4A-4189-85A2-6108248E0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162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988B0DF-46DC-F058-42A7-4BC0B94950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ACF84D-0589-C94D-586F-842AB13A36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442F16-8ECA-29D1-5868-AEBFA9FFF0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A9459-4367-4C36-B117-2505C657D46F}" type="datetimeFigureOut">
              <a:rPr lang="en-GB" smtClean="0"/>
              <a:t>01/07/2026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7281E6-3225-7B59-EB46-BA6AA78CF9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8C3586-6C49-63E0-407D-5FA2C6132C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3A6E98-1F4A-4189-85A2-6108248E0D1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81888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1886" y="522516"/>
            <a:ext cx="11338560" cy="6155531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Yr13 A Levels &amp; L3 BTEC/vocational Exam Results 2026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Thursday 13</a:t>
            </a:r>
            <a:r>
              <a:rPr kumimoji="0" lang="en-GB" sz="3200" b="1" i="0" u="none" strike="noStrike" kern="1200" cap="none" spc="0" normalizeH="0" baseline="3000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</a:t>
            </a: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August 2026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 collecting results, students should enter via the main front doors of the school to sign in, and collect exam results from the Upper Canteen area.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Please do not wander into any other areas of the school.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From 9.00am to 12.00pm = Yr13 A Levels &amp; L3 BTEC/vocational results.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From 10.30am to 12.00pm = Yr12 A/AS Levels &amp; L3 BTEC vocational results.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47230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5852" y="289679"/>
            <a:ext cx="11318129" cy="6278642"/>
          </a:xfrm>
          <a:prstGeom prst="rect">
            <a:avLst/>
          </a:prstGeom>
          <a:solidFill>
            <a:schemeClr val="bg1">
              <a:lumMod val="85000"/>
            </a:schemeClr>
          </a:solidFill>
          <a:ln w="381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KS4 GCSE &amp; Level 2 BTEC /vocational Exam Results 2026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Thursday 20th August 2026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 collecting results, students should enter via the Service Yard (before the MUGA) and enter the Sports Hall by the fire exit door on the service road.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Please do not wander into any other areas of the school.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From 9.00am to 11.00am = Yr11 GCSEs &amp; L2 BTEC/vocational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Sixth Form Enrolment 9.00am to 1.00pm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From 10.30am to 12.00pm – Yr10 GCSEs &amp; L2 BTEC/vocational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6945357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175</Words>
  <Application>Microsoft Office PowerPoint</Application>
  <PresentationFormat>Widescreen</PresentationFormat>
  <Paragraphs>19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1_Office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 Smith</dc:creator>
  <cp:lastModifiedBy>B Smith</cp:lastModifiedBy>
  <cp:revision>1</cp:revision>
  <dcterms:created xsi:type="dcterms:W3CDTF">2026-07-01T11:55:24Z</dcterms:created>
  <dcterms:modified xsi:type="dcterms:W3CDTF">2026-07-01T11:56:42Z</dcterms:modified>
</cp:coreProperties>
</file>