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7" r:id="rId5"/>
    <p:sldId id="273" r:id="rId6"/>
    <p:sldId id="259" r:id="rId7"/>
    <p:sldId id="260" r:id="rId8"/>
    <p:sldId id="278" r:id="rId9"/>
    <p:sldId id="267" r:id="rId10"/>
    <p:sldId id="268" r:id="rId11"/>
    <p:sldId id="269" r:id="rId12"/>
    <p:sldId id="270" r:id="rId13"/>
    <p:sldId id="271" r:id="rId14"/>
    <p:sldId id="261" r:id="rId15"/>
    <p:sldId id="272" r:id="rId16"/>
    <p:sldId id="262" r:id="rId17"/>
    <p:sldId id="258" r:id="rId18"/>
    <p:sldId id="263" r:id="rId19"/>
    <p:sldId id="264" r:id="rId20"/>
    <p:sldId id="276" r:id="rId21"/>
    <p:sldId id="265" r:id="rId22"/>
    <p:sldId id="266" r:id="rId23"/>
    <p:sldId id="277" r:id="rId24"/>
    <p:sldId id="275" r:id="rId2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765FDA-DB8E-468D-8201-B891E5FD3AF8}" v="54" dt="2020-05-20T11:03:23.2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Ainscow" userId="18b04468-6036-4555-bb47-f8e415e7b7c3" providerId="ADAL" clId="{D2B684ED-E0FD-43BF-812F-90674B43F88D}"/>
    <pc:docChg chg="custSel addSld modSld sldOrd">
      <pc:chgData name="L Ainscow" userId="18b04468-6036-4555-bb47-f8e415e7b7c3" providerId="ADAL" clId="{D2B684ED-E0FD-43BF-812F-90674B43F88D}" dt="2020-04-29T10:51:19.916" v="1134" actId="20577"/>
      <pc:docMkLst>
        <pc:docMk/>
      </pc:docMkLst>
      <pc:sldChg chg="modSp">
        <pc:chgData name="L Ainscow" userId="18b04468-6036-4555-bb47-f8e415e7b7c3" providerId="ADAL" clId="{D2B684ED-E0FD-43BF-812F-90674B43F88D}" dt="2020-04-29T09:28:32.013" v="1036" actId="20577"/>
        <pc:sldMkLst>
          <pc:docMk/>
          <pc:sldMk cId="1539644569" sldId="258"/>
        </pc:sldMkLst>
        <pc:spChg chg="mod">
          <ac:chgData name="L Ainscow" userId="18b04468-6036-4555-bb47-f8e415e7b7c3" providerId="ADAL" clId="{D2B684ED-E0FD-43BF-812F-90674B43F88D}" dt="2020-04-29T09:28:32.013" v="1036" actId="20577"/>
          <ac:spMkLst>
            <pc:docMk/>
            <pc:sldMk cId="1539644569" sldId="258"/>
            <ac:spMk id="4" creationId="{00000000-0000-0000-0000-000000000000}"/>
          </ac:spMkLst>
        </pc:spChg>
      </pc:sldChg>
      <pc:sldChg chg="addSp delSp modSp">
        <pc:chgData name="L Ainscow" userId="18b04468-6036-4555-bb47-f8e415e7b7c3" providerId="ADAL" clId="{D2B684ED-E0FD-43BF-812F-90674B43F88D}" dt="2020-04-29T09:30:31.777" v="1047" actId="1076"/>
        <pc:sldMkLst>
          <pc:docMk/>
          <pc:sldMk cId="86087109" sldId="260"/>
        </pc:sldMkLst>
        <pc:spChg chg="mod">
          <ac:chgData name="L Ainscow" userId="18b04468-6036-4555-bb47-f8e415e7b7c3" providerId="ADAL" clId="{D2B684ED-E0FD-43BF-812F-90674B43F88D}" dt="2020-04-29T09:30:31.777" v="1047" actId="1076"/>
          <ac:spMkLst>
            <pc:docMk/>
            <pc:sldMk cId="86087109" sldId="260"/>
            <ac:spMk id="9" creationId="{00000000-0000-0000-0000-000000000000}"/>
          </ac:spMkLst>
        </pc:spChg>
        <pc:picChg chg="add mod ord modCrop">
          <ac:chgData name="L Ainscow" userId="18b04468-6036-4555-bb47-f8e415e7b7c3" providerId="ADAL" clId="{D2B684ED-E0FD-43BF-812F-90674B43F88D}" dt="2020-04-29T09:30:25.162" v="1046" actId="167"/>
          <ac:picMkLst>
            <pc:docMk/>
            <pc:sldMk cId="86087109" sldId="260"/>
            <ac:picMk id="2" creationId="{2FB61779-E749-4427-B8CC-5E975CD690D2}"/>
          </ac:picMkLst>
        </pc:picChg>
        <pc:picChg chg="del">
          <ac:chgData name="L Ainscow" userId="18b04468-6036-4555-bb47-f8e415e7b7c3" providerId="ADAL" clId="{D2B684ED-E0FD-43BF-812F-90674B43F88D}" dt="2020-04-29T09:29:44.565" v="1037" actId="478"/>
          <ac:picMkLst>
            <pc:docMk/>
            <pc:sldMk cId="86087109" sldId="260"/>
            <ac:picMk id="7" creationId="{AFF33113-EDEC-4BFE-B7AC-16BFD172D028}"/>
          </ac:picMkLst>
        </pc:picChg>
        <pc:cxnChg chg="mod">
          <ac:chgData name="L Ainscow" userId="18b04468-6036-4555-bb47-f8e415e7b7c3" providerId="ADAL" clId="{D2B684ED-E0FD-43BF-812F-90674B43F88D}" dt="2020-04-29T09:30:16.343" v="1044" actId="1076"/>
          <ac:cxnSpMkLst>
            <pc:docMk/>
            <pc:sldMk cId="86087109" sldId="260"/>
            <ac:cxnSpMk id="8" creationId="{00000000-0000-0000-0000-000000000000}"/>
          </ac:cxnSpMkLst>
        </pc:cxnChg>
      </pc:sldChg>
      <pc:sldChg chg="modSp">
        <pc:chgData name="L Ainscow" userId="18b04468-6036-4555-bb47-f8e415e7b7c3" providerId="ADAL" clId="{D2B684ED-E0FD-43BF-812F-90674B43F88D}" dt="2020-04-29T09:01:19.418" v="10" actId="1076"/>
        <pc:sldMkLst>
          <pc:docMk/>
          <pc:sldMk cId="642807945" sldId="261"/>
        </pc:sldMkLst>
        <pc:spChg chg="mod">
          <ac:chgData name="L Ainscow" userId="18b04468-6036-4555-bb47-f8e415e7b7c3" providerId="ADAL" clId="{D2B684ED-E0FD-43BF-812F-90674B43F88D}" dt="2020-04-29T09:01:13.520" v="9" actId="20577"/>
          <ac:spMkLst>
            <pc:docMk/>
            <pc:sldMk cId="642807945" sldId="261"/>
            <ac:spMk id="2" creationId="{00000000-0000-0000-0000-000000000000}"/>
          </ac:spMkLst>
        </pc:spChg>
        <pc:spChg chg="mod">
          <ac:chgData name="L Ainscow" userId="18b04468-6036-4555-bb47-f8e415e7b7c3" providerId="ADAL" clId="{D2B684ED-E0FD-43BF-812F-90674B43F88D}" dt="2020-04-29T09:01:08.823" v="2"/>
          <ac:spMkLst>
            <pc:docMk/>
            <pc:sldMk cId="642807945" sldId="261"/>
            <ac:spMk id="6" creationId="{00000000-0000-0000-0000-000000000000}"/>
          </ac:spMkLst>
        </pc:spChg>
        <pc:picChg chg="mod">
          <ac:chgData name="L Ainscow" userId="18b04468-6036-4555-bb47-f8e415e7b7c3" providerId="ADAL" clId="{D2B684ED-E0FD-43BF-812F-90674B43F88D}" dt="2020-04-29T09:01:19.418" v="10" actId="1076"/>
          <ac:picMkLst>
            <pc:docMk/>
            <pc:sldMk cId="642807945" sldId="261"/>
            <ac:picMk id="3" creationId="{00000000-0000-0000-0000-000000000000}"/>
          </ac:picMkLst>
        </pc:picChg>
      </pc:sldChg>
      <pc:sldChg chg="addSp delSp modSp">
        <pc:chgData name="L Ainscow" userId="18b04468-6036-4555-bb47-f8e415e7b7c3" providerId="ADAL" clId="{D2B684ED-E0FD-43BF-812F-90674B43F88D}" dt="2020-04-29T09:18:40.030" v="985" actId="20577"/>
        <pc:sldMkLst>
          <pc:docMk/>
          <pc:sldMk cId="778296403" sldId="267"/>
        </pc:sldMkLst>
        <pc:spChg chg="mod">
          <ac:chgData name="L Ainscow" userId="18b04468-6036-4555-bb47-f8e415e7b7c3" providerId="ADAL" clId="{D2B684ED-E0FD-43BF-812F-90674B43F88D}" dt="2020-04-29T09:18:40.030" v="985" actId="20577"/>
          <ac:spMkLst>
            <pc:docMk/>
            <pc:sldMk cId="778296403" sldId="267"/>
            <ac:spMk id="3" creationId="{00000000-0000-0000-0000-000000000000}"/>
          </ac:spMkLst>
        </pc:spChg>
        <pc:picChg chg="del">
          <ac:chgData name="L Ainscow" userId="18b04468-6036-4555-bb47-f8e415e7b7c3" providerId="ADAL" clId="{D2B684ED-E0FD-43BF-812F-90674B43F88D}" dt="2020-04-29T09:02:16.694" v="26" actId="478"/>
          <ac:picMkLst>
            <pc:docMk/>
            <pc:sldMk cId="778296403" sldId="267"/>
            <ac:picMk id="2" creationId="{00000000-0000-0000-0000-000000000000}"/>
          </ac:picMkLst>
        </pc:picChg>
        <pc:picChg chg="add mod modCrop">
          <ac:chgData name="L Ainscow" userId="18b04468-6036-4555-bb47-f8e415e7b7c3" providerId="ADAL" clId="{D2B684ED-E0FD-43BF-812F-90674B43F88D}" dt="2020-04-29T09:07:34.580" v="86" actId="14100"/>
          <ac:picMkLst>
            <pc:docMk/>
            <pc:sldMk cId="778296403" sldId="267"/>
            <ac:picMk id="4" creationId="{F7FDF735-86B0-4BC0-B565-217EABEA4045}"/>
          </ac:picMkLst>
        </pc:picChg>
      </pc:sldChg>
      <pc:sldChg chg="modSp">
        <pc:chgData name="L Ainscow" userId="18b04468-6036-4555-bb47-f8e415e7b7c3" providerId="ADAL" clId="{D2B684ED-E0FD-43BF-812F-90674B43F88D}" dt="2020-04-29T09:18:20.926" v="956" actId="14100"/>
        <pc:sldMkLst>
          <pc:docMk/>
          <pc:sldMk cId="349429036" sldId="269"/>
        </pc:sldMkLst>
        <pc:spChg chg="mod">
          <ac:chgData name="L Ainscow" userId="18b04468-6036-4555-bb47-f8e415e7b7c3" providerId="ADAL" clId="{D2B684ED-E0FD-43BF-812F-90674B43F88D}" dt="2020-04-29T09:18:13.161" v="955" actId="313"/>
          <ac:spMkLst>
            <pc:docMk/>
            <pc:sldMk cId="349429036" sldId="269"/>
            <ac:spMk id="4" creationId="{00000000-0000-0000-0000-000000000000}"/>
          </ac:spMkLst>
        </pc:spChg>
        <pc:picChg chg="mod">
          <ac:chgData name="L Ainscow" userId="18b04468-6036-4555-bb47-f8e415e7b7c3" providerId="ADAL" clId="{D2B684ED-E0FD-43BF-812F-90674B43F88D}" dt="2020-04-29T09:18:20.926" v="956" actId="14100"/>
          <ac:picMkLst>
            <pc:docMk/>
            <pc:sldMk cId="349429036" sldId="269"/>
            <ac:picMk id="2" creationId="{00000000-0000-0000-0000-000000000000}"/>
          </ac:picMkLst>
        </pc:picChg>
      </pc:sldChg>
      <pc:sldChg chg="modSp">
        <pc:chgData name="L Ainscow" userId="18b04468-6036-4555-bb47-f8e415e7b7c3" providerId="ADAL" clId="{D2B684ED-E0FD-43BF-812F-90674B43F88D}" dt="2020-04-29T09:28:01.529" v="1032" actId="20577"/>
        <pc:sldMkLst>
          <pc:docMk/>
          <pc:sldMk cId="3960784963" sldId="271"/>
        </pc:sldMkLst>
        <pc:spChg chg="mod">
          <ac:chgData name="L Ainscow" userId="18b04468-6036-4555-bb47-f8e415e7b7c3" providerId="ADAL" clId="{D2B684ED-E0FD-43BF-812F-90674B43F88D}" dt="2020-04-29T09:28:01.529" v="1032" actId="20577"/>
          <ac:spMkLst>
            <pc:docMk/>
            <pc:sldMk cId="3960784963" sldId="271"/>
            <ac:spMk id="3" creationId="{00000000-0000-0000-0000-000000000000}"/>
          </ac:spMkLst>
        </pc:spChg>
      </pc:sldChg>
      <pc:sldChg chg="modSp">
        <pc:chgData name="L Ainscow" userId="18b04468-6036-4555-bb47-f8e415e7b7c3" providerId="ADAL" clId="{D2B684ED-E0FD-43BF-812F-90674B43F88D}" dt="2020-04-29T10:51:19.916" v="1134" actId="20577"/>
        <pc:sldMkLst>
          <pc:docMk/>
          <pc:sldMk cId="2710622497" sldId="276"/>
        </pc:sldMkLst>
        <pc:spChg chg="mod">
          <ac:chgData name="L Ainscow" userId="18b04468-6036-4555-bb47-f8e415e7b7c3" providerId="ADAL" clId="{D2B684ED-E0FD-43BF-812F-90674B43F88D}" dt="2020-04-29T10:51:19.916" v="1134" actId="20577"/>
          <ac:spMkLst>
            <pc:docMk/>
            <pc:sldMk cId="2710622497" sldId="276"/>
            <ac:spMk id="3" creationId="{00000000-0000-0000-0000-000000000000}"/>
          </ac:spMkLst>
        </pc:spChg>
      </pc:sldChg>
      <pc:sldChg chg="addSp delSp modSp add ord">
        <pc:chgData name="L Ainscow" userId="18b04468-6036-4555-bb47-f8e415e7b7c3" providerId="ADAL" clId="{D2B684ED-E0FD-43BF-812F-90674B43F88D}" dt="2020-04-29T09:16:06.032" v="705" actId="20577"/>
        <pc:sldMkLst>
          <pc:docMk/>
          <pc:sldMk cId="667936015" sldId="278"/>
        </pc:sldMkLst>
        <pc:spChg chg="add mod">
          <ac:chgData name="L Ainscow" userId="18b04468-6036-4555-bb47-f8e415e7b7c3" providerId="ADAL" clId="{D2B684ED-E0FD-43BF-812F-90674B43F88D}" dt="2020-04-29T09:12:10.407" v="113" actId="1076"/>
          <ac:spMkLst>
            <pc:docMk/>
            <pc:sldMk cId="667936015" sldId="278"/>
            <ac:spMk id="2" creationId="{1F96D827-633A-4F33-9EFC-DA0AFA4886FD}"/>
          </ac:spMkLst>
        </pc:spChg>
        <pc:spChg chg="add del mod">
          <ac:chgData name="L Ainscow" userId="18b04468-6036-4555-bb47-f8e415e7b7c3" providerId="ADAL" clId="{D2B684ED-E0FD-43BF-812F-90674B43F88D}" dt="2020-04-29T09:12:10.888" v="115"/>
          <ac:spMkLst>
            <pc:docMk/>
            <pc:sldMk cId="667936015" sldId="278"/>
            <ac:spMk id="3" creationId="{22A9CFC5-6258-4749-B54D-F6BB03516214}"/>
          </ac:spMkLst>
        </pc:spChg>
        <pc:spChg chg="add mod">
          <ac:chgData name="L Ainscow" userId="18b04468-6036-4555-bb47-f8e415e7b7c3" providerId="ADAL" clId="{D2B684ED-E0FD-43BF-812F-90674B43F88D}" dt="2020-04-29T09:16:06.032" v="705" actId="20577"/>
          <ac:spMkLst>
            <pc:docMk/>
            <pc:sldMk cId="667936015" sldId="278"/>
            <ac:spMk id="4" creationId="{D3CEB0DF-9E33-477A-8FF2-8966DCA03A34}"/>
          </ac:spMkLst>
        </pc:spChg>
      </pc:sldChg>
    </pc:docChg>
  </pc:docChgLst>
  <pc:docChgLst>
    <pc:chgData name="L Ainscow" userId="18b04468-6036-4555-bb47-f8e415e7b7c3" providerId="ADAL" clId="{F7765FDA-DB8E-468D-8201-B891E5FD3AF8}"/>
    <pc:docChg chg="custSel modSld sldOrd">
      <pc:chgData name="L Ainscow" userId="18b04468-6036-4555-bb47-f8e415e7b7c3" providerId="ADAL" clId="{F7765FDA-DB8E-468D-8201-B891E5FD3AF8}" dt="2020-05-20T11:09:32.296" v="131" actId="113"/>
      <pc:docMkLst>
        <pc:docMk/>
      </pc:docMkLst>
      <pc:sldChg chg="modSp">
        <pc:chgData name="L Ainscow" userId="18b04468-6036-4555-bb47-f8e415e7b7c3" providerId="ADAL" clId="{F7765FDA-DB8E-468D-8201-B891E5FD3AF8}" dt="2020-05-20T10:55:43.271" v="9" actId="20577"/>
        <pc:sldMkLst>
          <pc:docMk/>
          <pc:sldMk cId="3570259616" sldId="257"/>
        </pc:sldMkLst>
        <pc:spChg chg="mod">
          <ac:chgData name="L Ainscow" userId="18b04468-6036-4555-bb47-f8e415e7b7c3" providerId="ADAL" clId="{F7765FDA-DB8E-468D-8201-B891E5FD3AF8}" dt="2020-05-20T10:55:43.271" v="9" actId="20577"/>
          <ac:spMkLst>
            <pc:docMk/>
            <pc:sldMk cId="3570259616" sldId="257"/>
            <ac:spMk id="2" creationId="{00000000-0000-0000-0000-000000000000}"/>
          </ac:spMkLst>
        </pc:spChg>
      </pc:sldChg>
      <pc:sldChg chg="modSp modAnim">
        <pc:chgData name="L Ainscow" userId="18b04468-6036-4555-bb47-f8e415e7b7c3" providerId="ADAL" clId="{F7765FDA-DB8E-468D-8201-B891E5FD3AF8}" dt="2020-05-20T11:03:32.693" v="55" actId="1076"/>
        <pc:sldMkLst>
          <pc:docMk/>
          <pc:sldMk cId="1539644569" sldId="258"/>
        </pc:sldMkLst>
        <pc:spChg chg="mod">
          <ac:chgData name="L Ainscow" userId="18b04468-6036-4555-bb47-f8e415e7b7c3" providerId="ADAL" clId="{F7765FDA-DB8E-468D-8201-B891E5FD3AF8}" dt="2020-05-20T11:03:32.693" v="55" actId="1076"/>
          <ac:spMkLst>
            <pc:docMk/>
            <pc:sldMk cId="1539644569" sldId="258"/>
            <ac:spMk id="4" creationId="{00000000-0000-0000-0000-000000000000}"/>
          </ac:spMkLst>
        </pc:spChg>
      </pc:sldChg>
      <pc:sldChg chg="modSp">
        <pc:chgData name="L Ainscow" userId="18b04468-6036-4555-bb47-f8e415e7b7c3" providerId="ADAL" clId="{F7765FDA-DB8E-468D-8201-B891E5FD3AF8}" dt="2020-05-12T12:18:08.227" v="0" actId="20577"/>
        <pc:sldMkLst>
          <pc:docMk/>
          <pc:sldMk cId="1678241558" sldId="259"/>
        </pc:sldMkLst>
        <pc:spChg chg="mod">
          <ac:chgData name="L Ainscow" userId="18b04468-6036-4555-bb47-f8e415e7b7c3" providerId="ADAL" clId="{F7765FDA-DB8E-468D-8201-B891E5FD3AF8}" dt="2020-05-12T12:18:08.227" v="0" actId="20577"/>
          <ac:spMkLst>
            <pc:docMk/>
            <pc:sldMk cId="1678241558" sldId="259"/>
            <ac:spMk id="3" creationId="{00000000-0000-0000-0000-000000000000}"/>
          </ac:spMkLst>
        </pc:spChg>
      </pc:sldChg>
      <pc:sldChg chg="modSp">
        <pc:chgData name="L Ainscow" userId="18b04468-6036-4555-bb47-f8e415e7b7c3" providerId="ADAL" clId="{F7765FDA-DB8E-468D-8201-B891E5FD3AF8}" dt="2020-05-20T11:07:05.990" v="66" actId="1076"/>
        <pc:sldMkLst>
          <pc:docMk/>
          <pc:sldMk cId="86087109" sldId="260"/>
        </pc:sldMkLst>
        <pc:spChg chg="mod">
          <ac:chgData name="L Ainscow" userId="18b04468-6036-4555-bb47-f8e415e7b7c3" providerId="ADAL" clId="{F7765FDA-DB8E-468D-8201-B891E5FD3AF8}" dt="2020-05-20T11:07:05.990" v="66" actId="1076"/>
          <ac:spMkLst>
            <pc:docMk/>
            <pc:sldMk cId="86087109" sldId="260"/>
            <ac:spMk id="9" creationId="{00000000-0000-0000-0000-000000000000}"/>
          </ac:spMkLst>
        </pc:spChg>
      </pc:sldChg>
      <pc:sldChg chg="modSp">
        <pc:chgData name="L Ainscow" userId="18b04468-6036-4555-bb47-f8e415e7b7c3" providerId="ADAL" clId="{F7765FDA-DB8E-468D-8201-B891E5FD3AF8}" dt="2020-05-20T11:08:42.409" v="86" actId="113"/>
        <pc:sldMkLst>
          <pc:docMk/>
          <pc:sldMk cId="3600952299" sldId="265"/>
        </pc:sldMkLst>
        <pc:spChg chg="mod">
          <ac:chgData name="L Ainscow" userId="18b04468-6036-4555-bb47-f8e415e7b7c3" providerId="ADAL" clId="{F7765FDA-DB8E-468D-8201-B891E5FD3AF8}" dt="2020-05-20T11:08:42.409" v="86" actId="113"/>
          <ac:spMkLst>
            <pc:docMk/>
            <pc:sldMk cId="3600952299" sldId="265"/>
            <ac:spMk id="2" creationId="{00000000-0000-0000-0000-000000000000}"/>
          </ac:spMkLst>
        </pc:spChg>
      </pc:sldChg>
      <pc:sldChg chg="modSp">
        <pc:chgData name="L Ainscow" userId="18b04468-6036-4555-bb47-f8e415e7b7c3" providerId="ADAL" clId="{F7765FDA-DB8E-468D-8201-B891E5FD3AF8}" dt="2020-05-20T11:09:32.296" v="131" actId="113"/>
        <pc:sldMkLst>
          <pc:docMk/>
          <pc:sldMk cId="4188183227" sldId="266"/>
        </pc:sldMkLst>
        <pc:spChg chg="mod">
          <ac:chgData name="L Ainscow" userId="18b04468-6036-4555-bb47-f8e415e7b7c3" providerId="ADAL" clId="{F7765FDA-DB8E-468D-8201-B891E5FD3AF8}" dt="2020-05-20T11:09:32.296" v="131" actId="113"/>
          <ac:spMkLst>
            <pc:docMk/>
            <pc:sldMk cId="4188183227" sldId="266"/>
            <ac:spMk id="2" creationId="{00000000-0000-0000-0000-000000000000}"/>
          </ac:spMkLst>
        </pc:spChg>
      </pc:sldChg>
      <pc:sldChg chg="ord">
        <pc:chgData name="L Ainscow" userId="18b04468-6036-4555-bb47-f8e415e7b7c3" providerId="ADAL" clId="{F7765FDA-DB8E-468D-8201-B891E5FD3AF8}" dt="2020-05-20T10:57:14.131" v="11"/>
        <pc:sldMkLst>
          <pc:docMk/>
          <pc:sldMk cId="778296403" sldId="267"/>
        </pc:sldMkLst>
      </pc:sldChg>
      <pc:sldChg chg="ord">
        <pc:chgData name="L Ainscow" userId="18b04468-6036-4555-bb47-f8e415e7b7c3" providerId="ADAL" clId="{F7765FDA-DB8E-468D-8201-B891E5FD3AF8}" dt="2020-05-20T10:57:17.692" v="12"/>
        <pc:sldMkLst>
          <pc:docMk/>
          <pc:sldMk cId="3733579871" sldId="268"/>
        </pc:sldMkLst>
      </pc:sldChg>
      <pc:sldChg chg="ord">
        <pc:chgData name="L Ainscow" userId="18b04468-6036-4555-bb47-f8e415e7b7c3" providerId="ADAL" clId="{F7765FDA-DB8E-468D-8201-B891E5FD3AF8}" dt="2020-05-20T10:57:24.477" v="13"/>
        <pc:sldMkLst>
          <pc:docMk/>
          <pc:sldMk cId="349429036" sldId="269"/>
        </pc:sldMkLst>
      </pc:sldChg>
      <pc:sldChg chg="ord">
        <pc:chgData name="L Ainscow" userId="18b04468-6036-4555-bb47-f8e415e7b7c3" providerId="ADAL" clId="{F7765FDA-DB8E-468D-8201-B891E5FD3AF8}" dt="2020-05-20T10:57:32.684" v="14"/>
        <pc:sldMkLst>
          <pc:docMk/>
          <pc:sldMk cId="583948002" sldId="270"/>
        </pc:sldMkLst>
      </pc:sldChg>
      <pc:sldChg chg="ord">
        <pc:chgData name="L Ainscow" userId="18b04468-6036-4555-bb47-f8e415e7b7c3" providerId="ADAL" clId="{F7765FDA-DB8E-468D-8201-B891E5FD3AF8}" dt="2020-05-20T10:57:35.663" v="15"/>
        <pc:sldMkLst>
          <pc:docMk/>
          <pc:sldMk cId="3960784963" sldId="271"/>
        </pc:sldMkLst>
      </pc:sldChg>
      <pc:sldChg chg="modSp">
        <pc:chgData name="L Ainscow" userId="18b04468-6036-4555-bb47-f8e415e7b7c3" providerId="ADAL" clId="{F7765FDA-DB8E-468D-8201-B891E5FD3AF8}" dt="2020-05-20T11:00:07.861" v="24" actId="5793"/>
        <pc:sldMkLst>
          <pc:docMk/>
          <pc:sldMk cId="826453567" sldId="273"/>
        </pc:sldMkLst>
        <pc:spChg chg="mod">
          <ac:chgData name="L Ainscow" userId="18b04468-6036-4555-bb47-f8e415e7b7c3" providerId="ADAL" clId="{F7765FDA-DB8E-468D-8201-B891E5FD3AF8}" dt="2020-05-20T11:00:07.861" v="24" actId="5793"/>
          <ac:spMkLst>
            <pc:docMk/>
            <pc:sldMk cId="826453567" sldId="273"/>
            <ac:spMk id="6" creationId="{00000000-0000-0000-0000-000000000000}"/>
          </ac:spMkLst>
        </pc:spChg>
      </pc:sldChg>
      <pc:sldChg chg="ord">
        <pc:chgData name="L Ainscow" userId="18b04468-6036-4555-bb47-f8e415e7b7c3" providerId="ADAL" clId="{F7765FDA-DB8E-468D-8201-B891E5FD3AF8}" dt="2020-05-20T10:57:10.804" v="10"/>
        <pc:sldMkLst>
          <pc:docMk/>
          <pc:sldMk cId="667936015" sldId="27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101AD14-4603-448C-9D94-208C511C837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E4B213D-90FA-46E3-A77B-7B2DA80DD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762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FC106C1-F4E4-4685-B5F4-7DA5517A70F0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B861F2-200B-4A1F-A5B4-8F3BA453E1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33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FDE62-9932-47F9-9C71-8DB8EEABFE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32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FDE62-9932-47F9-9C71-8DB8EEABFE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575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ACC51E-9511-7647-B3C8-89FF0E4A9F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462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432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977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67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3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309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147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2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68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836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06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03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rgbClr val="B200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itleU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5150"/>
            <a:ext cx="1219200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88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G5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0" y="3740150"/>
            <a:ext cx="5969000" cy="311785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E389A-16E9-F044-A0F0-509A8CA28A0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B77F3D6-D8C4-C441-AE76-A9F647FCB1A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379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G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3295650"/>
            <a:ext cx="5257800" cy="35623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165E389A-16E9-F044-A0F0-509A8CA28A0A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B77F3D6-D8C4-C441-AE76-A9F647FCB1A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149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E389A-16E9-F044-A0F0-509A8CA28A0A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7F3D6-D8C4-C441-AE76-A9F647FCB1A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216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G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4600"/>
            <a:ext cx="6045200" cy="30734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5E389A-16E9-F044-A0F0-509A8CA28A0A}" type="datetimeFigureOut">
              <a:rPr lang="en-US" smtClean="0"/>
              <a:pPr/>
              <a:t>5/20/2020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7F3D6-D8C4-C441-AE76-A9F647FCB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098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BE0B8-0B6A-49C3-AA3C-81E15214505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BE1A2-11E8-4C03-8306-581642C2B5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929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ucas.com/undergraduate/applying-university/how-write-ucas-undergraduate-personal-statement" TargetMode="Externa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udential.com/further-education/UCAS-Clearing-Guide-2019" TargetMode="External"/><Relationship Id="rId2" Type="http://schemas.openxmlformats.org/officeDocument/2006/relationships/hyperlink" Target="https://www.studential.com/university/applying/UCAS-application-guide/Extra" TargetMode="Externa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cas.com/parents" TargetMode="Externa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2048933" y="1055162"/>
            <a:ext cx="7772400" cy="93450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How to fill out your UCAS application</a:t>
            </a:r>
          </a:p>
        </p:txBody>
      </p:sp>
    </p:spTree>
    <p:extLst>
      <p:ext uri="{BB962C8B-B14F-4D97-AF65-F5344CB8AC3E}">
        <p14:creationId xmlns:p14="http://schemas.microsoft.com/office/powerpoint/2010/main" val="3570259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5643" y="26081"/>
            <a:ext cx="9144000" cy="1655762"/>
          </a:xfrm>
        </p:spPr>
        <p:txBody>
          <a:bodyPr/>
          <a:lstStyle/>
          <a:p>
            <a:endParaRPr lang="en-GB" dirty="0"/>
          </a:p>
          <a:p>
            <a:r>
              <a:rPr lang="en-GB" b="1" u="sng" dirty="0"/>
              <a:t>UCAS Application Timeline</a:t>
            </a:r>
            <a:endParaRPr lang="en-US" b="1" u="sng" dirty="0"/>
          </a:p>
        </p:txBody>
      </p:sp>
      <p:sp>
        <p:nvSpPr>
          <p:cNvPr id="4" name="Flowchart: Punched Tape 3"/>
          <p:cNvSpPr/>
          <p:nvPr/>
        </p:nvSpPr>
        <p:spPr>
          <a:xfrm>
            <a:off x="277587" y="996043"/>
            <a:ext cx="3020786" cy="26452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July 2020</a:t>
            </a:r>
          </a:p>
          <a:p>
            <a:pPr algn="ctr"/>
            <a:r>
              <a:rPr lang="en-GB" dirty="0"/>
              <a:t>Research courses, attend open days and summer school</a:t>
            </a:r>
          </a:p>
          <a:p>
            <a:pPr algn="ctr"/>
            <a:r>
              <a:rPr lang="en-GB" dirty="0"/>
              <a:t>Complete Personal Statement</a:t>
            </a:r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>
            <a:off x="3456218" y="1681843"/>
            <a:ext cx="1126670" cy="767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Punched Tape 5"/>
          <p:cNvSpPr/>
          <p:nvPr/>
        </p:nvSpPr>
        <p:spPr>
          <a:xfrm>
            <a:off x="4691744" y="1077686"/>
            <a:ext cx="3050722" cy="256358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8</a:t>
            </a:r>
            <a:r>
              <a:rPr lang="en-GB" sz="2800" baseline="30000" dirty="0"/>
              <a:t>th</a:t>
            </a:r>
            <a:r>
              <a:rPr lang="en-GB" sz="2800" dirty="0"/>
              <a:t> September 2020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Application process opens. </a:t>
            </a:r>
            <a:endParaRPr lang="en-US" dirty="0"/>
          </a:p>
        </p:txBody>
      </p:sp>
      <p:sp>
        <p:nvSpPr>
          <p:cNvPr id="8" name="Flowchart: Punched Tape 7"/>
          <p:cNvSpPr/>
          <p:nvPr/>
        </p:nvSpPr>
        <p:spPr>
          <a:xfrm>
            <a:off x="9002482" y="1077685"/>
            <a:ext cx="2969079" cy="2432957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15</a:t>
            </a:r>
            <a:r>
              <a:rPr lang="en-GB" sz="2800" baseline="30000" dirty="0"/>
              <a:t>th</a:t>
            </a:r>
            <a:r>
              <a:rPr lang="en-GB" sz="2800" dirty="0"/>
              <a:t> October 2020</a:t>
            </a:r>
          </a:p>
          <a:p>
            <a:pPr algn="ctr"/>
            <a:r>
              <a:rPr lang="en-GB" dirty="0"/>
              <a:t>Deadline for medicine and veterinary applications and Oxbridge</a:t>
            </a:r>
          </a:p>
        </p:txBody>
      </p:sp>
      <p:sp>
        <p:nvSpPr>
          <p:cNvPr id="9" name="Flowchart: Punched Tape 8"/>
          <p:cNvSpPr/>
          <p:nvPr/>
        </p:nvSpPr>
        <p:spPr>
          <a:xfrm>
            <a:off x="4767946" y="4049484"/>
            <a:ext cx="3050722" cy="233498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May 2021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Deadline for accepting offers</a:t>
            </a:r>
          </a:p>
          <a:p>
            <a:pPr algn="ctr"/>
            <a:r>
              <a:rPr lang="en-GB" dirty="0"/>
              <a:t>First choice and insurance</a:t>
            </a:r>
            <a:endParaRPr lang="en-US" dirty="0"/>
          </a:p>
        </p:txBody>
      </p:sp>
      <p:sp>
        <p:nvSpPr>
          <p:cNvPr id="10" name="Flowchart: Punched Tape 9"/>
          <p:cNvSpPr/>
          <p:nvPr/>
        </p:nvSpPr>
        <p:spPr>
          <a:xfrm>
            <a:off x="405496" y="4049484"/>
            <a:ext cx="3050722" cy="233498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15</a:t>
            </a:r>
            <a:r>
              <a:rPr lang="en-GB" sz="2800" baseline="30000" dirty="0"/>
              <a:t>th</a:t>
            </a:r>
            <a:r>
              <a:rPr lang="en-GB" sz="2800" dirty="0"/>
              <a:t> January 2021</a:t>
            </a:r>
          </a:p>
          <a:p>
            <a:pPr algn="ctr"/>
            <a:r>
              <a:rPr lang="en-GB" dirty="0"/>
              <a:t>Deadline for all other applications. Some UCA applications have until March</a:t>
            </a:r>
            <a:endParaRPr lang="en-US" dirty="0"/>
          </a:p>
        </p:txBody>
      </p:sp>
      <p:sp>
        <p:nvSpPr>
          <p:cNvPr id="12" name="Right Arrow 11"/>
          <p:cNvSpPr/>
          <p:nvPr/>
        </p:nvSpPr>
        <p:spPr>
          <a:xfrm>
            <a:off x="7809139" y="1714498"/>
            <a:ext cx="1126670" cy="767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3577319" y="4833250"/>
            <a:ext cx="1126670" cy="767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Punched Tape 13"/>
          <p:cNvSpPr/>
          <p:nvPr/>
        </p:nvSpPr>
        <p:spPr>
          <a:xfrm>
            <a:off x="9080043" y="3853543"/>
            <a:ext cx="2891518" cy="2340423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Late May 2021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Deadline for  student finance</a:t>
            </a:r>
          </a:p>
          <a:p>
            <a:pPr algn="ctr"/>
            <a:r>
              <a:rPr lang="en-GB" dirty="0"/>
              <a:t>Arrange accommodation if necessary</a:t>
            </a:r>
            <a:endParaRPr lang="en-US" dirty="0"/>
          </a:p>
        </p:txBody>
      </p:sp>
      <p:sp>
        <p:nvSpPr>
          <p:cNvPr id="15" name="Right Arrow 14"/>
          <p:cNvSpPr/>
          <p:nvPr/>
        </p:nvSpPr>
        <p:spPr>
          <a:xfrm>
            <a:off x="7882625" y="4833250"/>
            <a:ext cx="1126670" cy="767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53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3294" y="232512"/>
            <a:ext cx="765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Completing the application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1917349" y="1211735"/>
            <a:ext cx="83183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Maximum of five choices</a:t>
            </a:r>
          </a:p>
          <a:p>
            <a:endParaRPr lang="en-GB" sz="2400" dirty="0"/>
          </a:p>
          <a:p>
            <a:r>
              <a:rPr lang="en-GB" sz="2400" dirty="0"/>
              <a:t>Some choice restrictions: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Medicine, veterinary, dentistry – max. four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Oxford </a:t>
            </a:r>
            <a:r>
              <a:rPr lang="en-GB" sz="2400" b="1" dirty="0"/>
              <a:t>or</a:t>
            </a:r>
            <a:r>
              <a:rPr lang="en-GB" sz="2400" dirty="0"/>
              <a:t> Cambridge</a:t>
            </a:r>
          </a:p>
          <a:p>
            <a:pPr lvl="1"/>
            <a:endParaRPr lang="en-GB" sz="2400" dirty="0"/>
          </a:p>
          <a:p>
            <a:r>
              <a:rPr lang="en-GB" sz="2400" dirty="0"/>
              <a:t>Simple application cost: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One choice – £20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Two-five choices – £25 </a:t>
            </a:r>
          </a:p>
          <a:p>
            <a:pPr lvl="1"/>
            <a:endParaRPr lang="en-GB" sz="2400" dirty="0"/>
          </a:p>
          <a:p>
            <a:r>
              <a:rPr lang="en-GB" sz="2400" dirty="0"/>
              <a:t>Application is entirely online through the school</a:t>
            </a:r>
          </a:p>
          <a:p>
            <a:r>
              <a:rPr lang="en-GB" sz="2400" dirty="0"/>
              <a:t>Buzzword this year is </a:t>
            </a:r>
            <a:r>
              <a:rPr lang="en-GB" sz="2400"/>
              <a:t>“Ambitions”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7824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B61779-E749-4427-B8CC-5E975CD690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414" r="26730" b="13213"/>
          <a:stretch/>
        </p:blipFill>
        <p:spPr>
          <a:xfrm>
            <a:off x="0" y="1033670"/>
            <a:ext cx="8932985" cy="516659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94398" y="-519525"/>
            <a:ext cx="9535431" cy="1553195"/>
          </a:xfrm>
        </p:spPr>
        <p:txBody>
          <a:bodyPr>
            <a:normAutofit/>
          </a:bodyPr>
          <a:lstStyle/>
          <a:p>
            <a:r>
              <a:rPr lang="en-GB" dirty="0"/>
              <a:t>Setting up a profile on UCAS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7442210" y="3896987"/>
            <a:ext cx="2700337" cy="1600200"/>
          </a:xfrm>
          <a:prstGeom prst="straightConnector1">
            <a:avLst/>
          </a:prstGeom>
          <a:ln w="825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924896" y="2961013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2021 entry @UCAS.com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6087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96D827-633A-4F33-9EFC-DA0AFA4886FD}"/>
              </a:ext>
            </a:extLst>
          </p:cNvPr>
          <p:cNvSpPr/>
          <p:nvPr/>
        </p:nvSpPr>
        <p:spPr>
          <a:xfrm>
            <a:off x="198783" y="0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6000" b="1" dirty="0"/>
              <a:t>Tips for registering</a:t>
            </a:r>
            <a:endParaRPr lang="en-US" sz="6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CEB0DF-9E33-477A-8FF2-8966DCA03A34}"/>
              </a:ext>
            </a:extLst>
          </p:cNvPr>
          <p:cNvSpPr txBox="1"/>
          <p:nvPr/>
        </p:nvSpPr>
        <p:spPr>
          <a:xfrm>
            <a:off x="649356" y="1179443"/>
            <a:ext cx="1065474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Choose the correct year for registration 2021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Check all details are correct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Use capital letters for names and places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Use your personal e mail address NOT your school e mail address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Make a note of your answers to the security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Make a note of your username and password (I cannot access your account if you forget these)</a:t>
            </a:r>
          </a:p>
          <a:p>
            <a:endParaRPr lang="en-GB" sz="2800" dirty="0"/>
          </a:p>
          <a:p>
            <a:r>
              <a:rPr lang="en-GB" sz="2800" dirty="0"/>
              <a:t>You will be asked to verify your e mail address and then be given a unique ID number. Again make a note of this as you will need to quote it if you need to communicate with UCAS or universities at any 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7936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56171" y="723568"/>
            <a:ext cx="27497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400" b="1" dirty="0"/>
              <a:t>Make a note of your username and password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400" b="1" dirty="0"/>
              <a:t>Make a note of you ID number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DF735-86B0-4BC0-B565-217EABEA40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506"/>
          <a:stretch/>
        </p:blipFill>
        <p:spPr>
          <a:xfrm>
            <a:off x="185530" y="-1"/>
            <a:ext cx="8256105" cy="708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96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790" t="46696" r="40630" b="11517"/>
          <a:stretch/>
        </p:blipFill>
        <p:spPr>
          <a:xfrm>
            <a:off x="744583" y="600890"/>
            <a:ext cx="5930537" cy="54080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81407" y="723568"/>
            <a:ext cx="332449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400" b="1" dirty="0"/>
              <a:t>Apply for up to 5 courses</a:t>
            </a:r>
          </a:p>
          <a:p>
            <a:endParaRPr lang="en-GB" sz="34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400" b="1" dirty="0"/>
              <a:t>You can add more as you go</a:t>
            </a:r>
          </a:p>
          <a:p>
            <a:endParaRPr lang="en-GB" sz="34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400" b="1" dirty="0"/>
              <a:t>2-5 choices </a:t>
            </a:r>
            <a:r>
              <a:rPr lang="en-GB" sz="3400" b="1"/>
              <a:t>£25</a:t>
            </a:r>
            <a:endParaRPr lang="en-US" sz="3400" b="1" dirty="0"/>
          </a:p>
        </p:txBody>
      </p:sp>
    </p:spTree>
    <p:extLst>
      <p:ext uri="{BB962C8B-B14F-4D97-AF65-F5344CB8AC3E}">
        <p14:creationId xmlns:p14="http://schemas.microsoft.com/office/powerpoint/2010/main" val="3733579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384" t="29911" r="39023" b="15625"/>
          <a:stretch/>
        </p:blipFill>
        <p:spPr>
          <a:xfrm>
            <a:off x="0" y="-1"/>
            <a:ext cx="6885932" cy="52213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40435" y="723568"/>
            <a:ext cx="45654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Add all schools and qualifications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Check the qualification is correct, especially  BTEC (use QCF)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E mail Mrs Ainscow for your BTEC registration number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Level 3 qualification results will be pending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Enter the correct year of qualification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Enter qualifications that you have achieved in ALL schools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Make sure you have the correct entry and leaving dates for each school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Leaving date for you at St John’s will be July 2021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49429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481" t="46340" r="34605" b="12231"/>
          <a:stretch/>
        </p:blipFill>
        <p:spPr>
          <a:xfrm>
            <a:off x="300446" y="182880"/>
            <a:ext cx="7014754" cy="30305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27818" y="1585717"/>
            <a:ext cx="45654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Add any part time employment here</a:t>
            </a:r>
          </a:p>
          <a:p>
            <a:endParaRPr lang="en-GB" sz="3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Also add any volunteering or work experience </a:t>
            </a:r>
          </a:p>
        </p:txBody>
      </p:sp>
    </p:spTree>
    <p:extLst>
      <p:ext uri="{BB962C8B-B14F-4D97-AF65-F5344CB8AC3E}">
        <p14:creationId xmlns:p14="http://schemas.microsoft.com/office/powerpoint/2010/main" val="583948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9875" t="15625" r="40027" b="10624"/>
          <a:stretch/>
        </p:blipFill>
        <p:spPr>
          <a:xfrm>
            <a:off x="875211" y="156754"/>
            <a:ext cx="6518366" cy="53949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93577" y="1585717"/>
            <a:ext cx="456546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Prepare in word and spellcheck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Ask form tutor to look through it first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Remember to save regularly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Only 4000 characters allowed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/>
              <a:t>Take time on this. Seethe UCAS tool for help</a:t>
            </a:r>
          </a:p>
        </p:txBody>
      </p:sp>
    </p:spTree>
    <p:extLst>
      <p:ext uri="{BB962C8B-B14F-4D97-AF65-F5344CB8AC3E}">
        <p14:creationId xmlns:p14="http://schemas.microsoft.com/office/powerpoint/2010/main" val="3960784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7624" y="303532"/>
            <a:ext cx="86061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Personal statement</a:t>
            </a:r>
          </a:p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Resource tool</a:t>
            </a:r>
            <a:endParaRPr lang="en-US" sz="48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FS Albert Pro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/>
          <a:srcRect l="8593" t="19559" r="6337" b="3857"/>
          <a:stretch>
            <a:fillRect/>
          </a:stretch>
        </p:blipFill>
        <p:spPr bwMode="auto">
          <a:xfrm>
            <a:off x="1020897" y="3562925"/>
            <a:ext cx="3639846" cy="313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/>
          <p:nvPr/>
        </p:nvPicPr>
        <p:blipFill>
          <a:blip r:embed="rId3" cstate="print"/>
          <a:srcRect l="43931" t="51653" r="27712" b="20110"/>
          <a:stretch>
            <a:fillRect/>
          </a:stretch>
        </p:blipFill>
        <p:spPr bwMode="auto">
          <a:xfrm>
            <a:off x="6593151" y="1088362"/>
            <a:ext cx="3781887" cy="2902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10"/>
          <p:cNvPicPr>
            <a:picLocks/>
          </p:cNvPicPr>
          <p:nvPr/>
        </p:nvPicPr>
        <p:blipFill>
          <a:blip r:embed="rId4" cstate="print"/>
          <a:srcRect l="12352" t="19697" r="10204" b="3857"/>
          <a:stretch>
            <a:fillRect/>
          </a:stretch>
        </p:blipFill>
        <p:spPr bwMode="auto">
          <a:xfrm>
            <a:off x="5918447" y="4208016"/>
            <a:ext cx="3536494" cy="248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51762" y="1905183"/>
            <a:ext cx="46413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linkClick r:id="rId5"/>
              </a:rPr>
              <a:t>https://www.ucas.com/undergraduate/applying-university/how-write-ucas-undergraduate-personal-statement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4280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5109" y="191189"/>
            <a:ext cx="93916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Reference is completed once application has been sent and paid for. Predicted grades are added by the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Comes via the school who complete it then send the applications to UCAS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Payment must be made through card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Application will not go through until all sections are complete and the box has been ticked to say they are complete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t="31339" r="84538" b="41162"/>
          <a:stretch/>
        </p:blipFill>
        <p:spPr>
          <a:xfrm>
            <a:off x="1907178" y="3840480"/>
            <a:ext cx="3135469" cy="270401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4924697" y="4284617"/>
            <a:ext cx="1005840" cy="98209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375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4258" y="210753"/>
            <a:ext cx="765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Tracking applications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64257" y="1192109"/>
            <a:ext cx="8313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  Track will allow you to:</a:t>
            </a:r>
          </a:p>
        </p:txBody>
      </p:sp>
      <p:sp>
        <p:nvSpPr>
          <p:cNvPr id="4" name="Rectangle 3"/>
          <p:cNvSpPr/>
          <p:nvPr/>
        </p:nvSpPr>
        <p:spPr>
          <a:xfrm>
            <a:off x="2069976" y="2237174"/>
            <a:ext cx="7293007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follow the progress of your application online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 your choices and personal information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 your offers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reply to offers online</a:t>
            </a:r>
          </a:p>
        </p:txBody>
      </p:sp>
    </p:spTree>
    <p:extLst>
      <p:ext uri="{BB962C8B-B14F-4D97-AF65-F5344CB8AC3E}">
        <p14:creationId xmlns:p14="http://schemas.microsoft.com/office/powerpoint/2010/main" val="190065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876" y="0"/>
            <a:ext cx="765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When to apply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124" y="830997"/>
            <a:ext cx="11430000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sz="2400" b="1" dirty="0"/>
              <a:t>Mid September </a:t>
            </a:r>
            <a:r>
              <a:rPr lang="en-US" sz="2400" dirty="0"/>
              <a:t>	Applications </a:t>
            </a:r>
            <a:r>
              <a:rPr lang="en-GB" sz="2400" dirty="0"/>
              <a:t>can be submitted to UCAS</a:t>
            </a:r>
          </a:p>
          <a:p>
            <a:pPr>
              <a:spcBef>
                <a:spcPts val="1200"/>
              </a:spcBef>
              <a:spcAft>
                <a:spcPts val="1200"/>
              </a:spcAft>
              <a:defRPr/>
            </a:pPr>
            <a:r>
              <a:rPr lang="en-GB" sz="2400" b="1" dirty="0"/>
              <a:t>1</a:t>
            </a:r>
            <a:r>
              <a:rPr lang="en-US" sz="2400" b="1" dirty="0"/>
              <a:t>5th October</a:t>
            </a:r>
            <a:r>
              <a:rPr lang="en-US" sz="2400" dirty="0"/>
              <a:t> </a:t>
            </a:r>
            <a:r>
              <a:rPr lang="en-US" sz="2400" b="1" dirty="0"/>
              <a:t>2020</a:t>
            </a:r>
            <a:r>
              <a:rPr lang="en-US" sz="2400" dirty="0"/>
              <a:t>	</a:t>
            </a:r>
            <a:r>
              <a:rPr lang="en-GB" sz="2400" dirty="0"/>
              <a:t>Medicine, veterinary, and dentistry</a:t>
            </a:r>
            <a:br>
              <a:rPr lang="en-GB" sz="2400" dirty="0"/>
            </a:br>
            <a:r>
              <a:rPr lang="en-GB" sz="2400" dirty="0"/>
              <a:t>		          	</a:t>
            </a:r>
            <a:r>
              <a:rPr lang="en-US" sz="2400" dirty="0"/>
              <a:t>Oxford </a:t>
            </a:r>
            <a:r>
              <a:rPr lang="en-US" sz="2400" u="sng" dirty="0">
                <a:solidFill>
                  <a:srgbClr val="B2001B"/>
                </a:solidFill>
              </a:rPr>
              <a:t>or</a:t>
            </a:r>
            <a:r>
              <a:rPr lang="en-US" sz="2400" dirty="0"/>
              <a:t> Cambridge</a:t>
            </a:r>
          </a:p>
          <a:p>
            <a:pPr>
              <a:spcBef>
                <a:spcPts val="1200"/>
              </a:spcBef>
              <a:spcAft>
                <a:spcPts val="1800"/>
              </a:spcAft>
              <a:defRPr/>
            </a:pPr>
            <a:r>
              <a:rPr lang="en-US" sz="2400" b="1" dirty="0"/>
              <a:t>15th January 2021  </a:t>
            </a:r>
            <a:r>
              <a:rPr lang="en-US" sz="2400" dirty="0"/>
              <a:t>	Entry deadline for ALL other courses</a:t>
            </a:r>
          </a:p>
          <a:p>
            <a:pPr>
              <a:spcBef>
                <a:spcPts val="1200"/>
              </a:spcBef>
              <a:spcAft>
                <a:spcPts val="1800"/>
              </a:spcAft>
              <a:defRPr/>
            </a:pPr>
            <a:r>
              <a:rPr lang="en-US" sz="2400" b="1" dirty="0"/>
              <a:t>25</a:t>
            </a:r>
            <a:r>
              <a:rPr lang="en-US" sz="2400" b="1" baseline="30000" dirty="0"/>
              <a:t>th</a:t>
            </a:r>
            <a:r>
              <a:rPr lang="en-US" sz="2400" b="1" dirty="0"/>
              <a:t> February 2021</a:t>
            </a:r>
            <a:r>
              <a:rPr lang="en-US" sz="2400" dirty="0"/>
              <a:t> - </a:t>
            </a:r>
            <a:r>
              <a:rPr lang="en-US" sz="2400" dirty="0">
                <a:hlinkClick r:id="rId2"/>
              </a:rPr>
              <a:t>UCAS Extra</a:t>
            </a:r>
            <a:r>
              <a:rPr lang="en-US" sz="2400" dirty="0"/>
              <a:t> opens.</a:t>
            </a:r>
          </a:p>
          <a:p>
            <a:pPr>
              <a:spcBef>
                <a:spcPts val="1200"/>
              </a:spcBef>
              <a:spcAft>
                <a:spcPts val="1800"/>
              </a:spcAft>
              <a:defRPr/>
            </a:pPr>
            <a:br>
              <a:rPr lang="en-US" sz="2400" dirty="0"/>
            </a:br>
            <a:r>
              <a:rPr lang="en-US" sz="2400" b="1" dirty="0"/>
              <a:t>30</a:t>
            </a:r>
            <a:r>
              <a:rPr lang="en-US" sz="2400" b="1" baseline="30000" dirty="0"/>
              <a:t>th</a:t>
            </a:r>
            <a:r>
              <a:rPr lang="en-US" sz="2400" dirty="0"/>
              <a:t> </a:t>
            </a:r>
            <a:r>
              <a:rPr lang="en-US" sz="2400" b="1" dirty="0"/>
              <a:t>June 2021</a:t>
            </a:r>
            <a:r>
              <a:rPr lang="en-US" sz="2400" dirty="0"/>
              <a:t> - Applications received after 30</a:t>
            </a:r>
            <a:r>
              <a:rPr lang="en-US" sz="2400" baseline="30000" dirty="0"/>
              <a:t>th</a:t>
            </a:r>
            <a:r>
              <a:rPr lang="en-US" sz="2400" dirty="0"/>
              <a:t> June are entered in to </a:t>
            </a:r>
            <a:r>
              <a:rPr lang="en-US" sz="2400" dirty="0">
                <a:hlinkClick r:id="rId3"/>
              </a:rPr>
              <a:t>Clearing</a:t>
            </a:r>
            <a:endParaRPr lang="en-US" sz="2400" dirty="0"/>
          </a:p>
          <a:p>
            <a:br>
              <a:rPr lang="en-US" sz="2400" dirty="0"/>
            </a:br>
            <a:r>
              <a:rPr lang="en-US" sz="2400" b="1" dirty="0"/>
              <a:t>4</a:t>
            </a:r>
            <a:r>
              <a:rPr lang="en-US" sz="2400" b="1" baseline="30000" dirty="0"/>
              <a:t>th</a:t>
            </a:r>
            <a:r>
              <a:rPr lang="en-US" sz="2400" b="1" dirty="0"/>
              <a:t> July 2021 </a:t>
            </a:r>
            <a:r>
              <a:rPr lang="en-US" sz="2400" dirty="0"/>
              <a:t>- </a:t>
            </a:r>
            <a:r>
              <a:rPr lang="en-US" sz="2400" dirty="0">
                <a:hlinkClick r:id="rId2"/>
              </a:rPr>
              <a:t>UCAS Extra</a:t>
            </a:r>
            <a:r>
              <a:rPr lang="en-US" sz="2400" dirty="0"/>
              <a:t> closes.</a:t>
            </a:r>
          </a:p>
          <a:p>
            <a:r>
              <a:rPr lang="en-US" sz="2400" dirty="0"/>
              <a:t> </a:t>
            </a:r>
          </a:p>
          <a:p>
            <a:r>
              <a:rPr lang="en-US" sz="2400" b="1" dirty="0"/>
              <a:t>5</a:t>
            </a:r>
            <a:r>
              <a:rPr lang="en-US" sz="2400" b="1" baseline="30000" dirty="0"/>
              <a:t>th</a:t>
            </a:r>
            <a:r>
              <a:rPr lang="en-US" sz="2400" b="1" dirty="0"/>
              <a:t> July 2021</a:t>
            </a:r>
            <a:r>
              <a:rPr lang="en-US" sz="2400" dirty="0"/>
              <a:t> - UCAS Clearing Opens</a:t>
            </a:r>
          </a:p>
          <a:p>
            <a:pPr>
              <a:spcBef>
                <a:spcPts val="1200"/>
              </a:spcBef>
              <a:spcAft>
                <a:spcPts val="1200"/>
              </a:spcAft>
              <a:defRPr/>
            </a:pPr>
            <a:r>
              <a:rPr lang="en-US" sz="1600" dirty="0"/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15396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5158" y="595357"/>
            <a:ext cx="765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Decisions and replies</a:t>
            </a:r>
            <a:endParaRPr lang="en-US" sz="48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FS Albert Pro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98665" y="3820412"/>
            <a:ext cx="85385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Once all decisions are received, they can hold up to two offers:</a:t>
            </a:r>
          </a:p>
          <a:p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One as your </a:t>
            </a:r>
            <a:r>
              <a:rPr lang="en-GB" sz="2400" dirty="0">
                <a:solidFill>
                  <a:srgbClr val="B2001B"/>
                </a:solidFill>
              </a:rPr>
              <a:t>firm</a:t>
            </a:r>
            <a:r>
              <a:rPr lang="en-GB" sz="2400" dirty="0"/>
              <a:t> choice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One as your </a:t>
            </a:r>
            <a:r>
              <a:rPr lang="en-GB" sz="2400" dirty="0">
                <a:solidFill>
                  <a:srgbClr val="B2001B"/>
                </a:solidFill>
              </a:rPr>
              <a:t>insurance</a:t>
            </a:r>
            <a:r>
              <a:rPr lang="en-GB" sz="2400" dirty="0"/>
              <a:t> choice (if you want to)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All other offers are declined </a:t>
            </a:r>
          </a:p>
          <a:p>
            <a:endParaRPr lang="en-GB" sz="2400" dirty="0"/>
          </a:p>
          <a:p>
            <a:r>
              <a:rPr lang="en-GB" sz="2400" dirty="0"/>
              <a:t>Track will show your </a:t>
            </a:r>
            <a:r>
              <a:rPr lang="en-GB" sz="2400" dirty="0">
                <a:solidFill>
                  <a:srgbClr val="B2001B"/>
                </a:solidFill>
              </a:rPr>
              <a:t>reply date.</a:t>
            </a:r>
          </a:p>
        </p:txBody>
      </p:sp>
      <p:sp>
        <p:nvSpPr>
          <p:cNvPr id="7" name="Rectangle 6"/>
          <p:cNvSpPr/>
          <p:nvPr/>
        </p:nvSpPr>
        <p:spPr>
          <a:xfrm>
            <a:off x="7489794" y="2636667"/>
            <a:ext cx="2343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FIRM </a:t>
            </a:r>
            <a:r>
              <a:rPr lang="en-GB" dirty="0">
                <a:solidFill>
                  <a:schemeClr val="bg1"/>
                </a:solidFill>
              </a:rPr>
              <a:t>= where you really want to go</a:t>
            </a: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80531" y="274840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INANCE </a:t>
            </a:r>
            <a:r>
              <a:rPr lang="en-GB" dirty="0">
                <a:solidFill>
                  <a:schemeClr val="bg1"/>
                </a:solidFill>
              </a:rPr>
              <a:t>=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98665" y="1426353"/>
            <a:ext cx="76139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B2001B"/>
                </a:solidFill>
              </a:rPr>
              <a:t>Provider decisions: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Unsuccessful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Unconditional offer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Conditional offer – qualifications and achievements and/or UCAS Tariff points</a:t>
            </a:r>
          </a:p>
        </p:txBody>
      </p:sp>
    </p:spTree>
    <p:extLst>
      <p:ext uri="{BB962C8B-B14F-4D97-AF65-F5344CB8AC3E}">
        <p14:creationId xmlns:p14="http://schemas.microsoft.com/office/powerpoint/2010/main" val="1085168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4258" y="303533"/>
            <a:ext cx="765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Other options</a:t>
            </a:r>
            <a:endParaRPr lang="en-US" sz="48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FS Albert Pro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64258" y="1129074"/>
            <a:ext cx="8424963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solidFill>
                  <a:srgbClr val="B2001B"/>
                </a:solidFill>
              </a:rPr>
              <a:t>Extra</a:t>
            </a:r>
            <a:r>
              <a:rPr lang="en-GB" sz="2400" dirty="0"/>
              <a:t>   Feb –  July</a:t>
            </a:r>
          </a:p>
          <a:p>
            <a:r>
              <a:rPr lang="en-GB" sz="2400" dirty="0"/>
              <a:t>If all five choices have been used and you have no offers/rejected all offers.</a:t>
            </a:r>
          </a:p>
          <a:p>
            <a:endParaRPr lang="en-GB" sz="2400" dirty="0"/>
          </a:p>
          <a:p>
            <a:pPr>
              <a:spcAft>
                <a:spcPts val="600"/>
              </a:spcAft>
            </a:pPr>
            <a:r>
              <a:rPr lang="en-GB" sz="2400" dirty="0">
                <a:solidFill>
                  <a:srgbClr val="B2001B"/>
                </a:solidFill>
              </a:rPr>
              <a:t>Clearing</a:t>
            </a:r>
            <a:r>
              <a:rPr lang="en-GB" sz="2400" dirty="0"/>
              <a:t> from early-July</a:t>
            </a:r>
          </a:p>
          <a:p>
            <a:r>
              <a:rPr lang="en-GB" sz="2400" dirty="0"/>
              <a:t>If you have no offers, or have applied after 30th June deadline.</a:t>
            </a:r>
          </a:p>
          <a:p>
            <a:endParaRPr lang="en-GB" dirty="0"/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301060" y="3501009"/>
            <a:ext cx="762635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809625" lvl="1" indent="-266700">
              <a:lnSpc>
                <a:spcPct val="125000"/>
              </a:lnSpc>
              <a:buClr>
                <a:srgbClr val="D30022"/>
              </a:buClr>
              <a:buSzPct val="40000"/>
              <a:buFont typeface="Wingdings" pitchFamily="2" charset="2"/>
              <a:buChar char="q"/>
              <a:defRPr/>
            </a:pPr>
            <a:endParaRPr lang="en-GB" sz="2200" kern="0" dirty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6294268" y="4083728"/>
            <a:ext cx="4232484" cy="22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spcAft>
                <a:spcPts val="600"/>
              </a:spcAft>
            </a:pPr>
            <a:r>
              <a:rPr lang="en-GB" sz="2400" dirty="0">
                <a:solidFill>
                  <a:srgbClr val="B2001B"/>
                </a:solidFill>
              </a:rPr>
              <a:t>Adjustment </a:t>
            </a:r>
          </a:p>
          <a:p>
            <a:pPr>
              <a:spcAft>
                <a:spcPts val="600"/>
              </a:spcAft>
            </a:pPr>
            <a:r>
              <a:rPr lang="en-GB" sz="2400" dirty="0"/>
              <a:t>(from A level results day)</a:t>
            </a:r>
          </a:p>
          <a:p>
            <a:r>
              <a:rPr lang="en-GB" sz="2400" dirty="0"/>
              <a:t>If you have gained better results than the conditional offer they hold, you could apply for </a:t>
            </a:r>
          </a:p>
          <a:p>
            <a:r>
              <a:rPr lang="en-GB" sz="2400" dirty="0"/>
              <a:t>a different course or university. </a:t>
            </a:r>
          </a:p>
        </p:txBody>
      </p:sp>
    </p:spTree>
    <p:extLst>
      <p:ext uri="{BB962C8B-B14F-4D97-AF65-F5344CB8AC3E}">
        <p14:creationId xmlns:p14="http://schemas.microsoft.com/office/powerpoint/2010/main" val="379070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8129"/>
            <a:ext cx="9144000" cy="1296534"/>
          </a:xfrm>
        </p:spPr>
        <p:txBody>
          <a:bodyPr/>
          <a:lstStyle/>
          <a:p>
            <a:r>
              <a:rPr lang="en-GB" dirty="0"/>
              <a:t>Points to Remember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384663"/>
            <a:ext cx="9144000" cy="3873137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You are the only one can access your account. If you have any problems, you need to contact UCAS direct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I can only complete your reference once your application gets sent to me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You can only make changes then if I send it back to you (I check ALL applications) You then must send it back to me via UCAS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The deadline is non-negotiable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You have to declare ALL your qualifications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Your teachers will have a say in your predicted grades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It is a good idea to nominate a member of your family to access your account should you not be able to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/>
              <a:t>See </a:t>
            </a:r>
            <a:r>
              <a:rPr lang="en-GB" b="1"/>
              <a:t>me if </a:t>
            </a:r>
            <a:r>
              <a:rPr lang="en-GB" b="1" dirty="0"/>
              <a:t>you are interested in applying for Oxford or Cambridge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10622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4157" y="303532"/>
            <a:ext cx="96608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How can your parents support the </a:t>
            </a:r>
          </a:p>
          <a:p>
            <a:pPr algn="ctr"/>
            <a:r>
              <a:rPr lang="en-GB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application process?</a:t>
            </a:r>
            <a:endParaRPr 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FS Albert Pro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4257" y="1846556"/>
            <a:ext cx="832200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Use the parents/guardians section of the UCAS website/Parent Guide publication –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>
                <a:solidFill>
                  <a:srgbClr val="FF0000"/>
                </a:solidFill>
                <a:hlinkClick r:id="rId2"/>
              </a:rPr>
              <a:t>www.ucas.com/parents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and sign up for the newsletter.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Offer to attend open days, you may have a different perspective.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Don’t book family holidays at key times.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Make sure they read everything carefully that is sent to them.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Support your son/daughter’s management of their application.</a:t>
            </a:r>
          </a:p>
        </p:txBody>
      </p:sp>
    </p:spTree>
    <p:extLst>
      <p:ext uri="{BB962C8B-B14F-4D97-AF65-F5344CB8AC3E}">
        <p14:creationId xmlns:p14="http://schemas.microsoft.com/office/powerpoint/2010/main" val="360095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8665" y="337905"/>
            <a:ext cx="8358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FS Albert Pro"/>
              </a:rPr>
              <a:t>Videos for students and parents</a:t>
            </a:r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FS Albert Pro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89794" y="2636667"/>
            <a:ext cx="2343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FIRM </a:t>
            </a:r>
            <a:r>
              <a:rPr lang="en-GB" dirty="0">
                <a:solidFill>
                  <a:schemeClr val="bg1"/>
                </a:solidFill>
              </a:rPr>
              <a:t>= where you really want to go</a:t>
            </a: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0" y="2828837"/>
            <a:ext cx="32332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INSURANCE </a:t>
            </a:r>
            <a:r>
              <a:rPr lang="en-GB" dirty="0">
                <a:solidFill>
                  <a:schemeClr val="bg1"/>
                </a:solidFill>
              </a:rPr>
              <a:t>= somewhere </a:t>
            </a:r>
          </a:p>
          <a:p>
            <a:r>
              <a:rPr lang="en-GB" dirty="0">
                <a:solidFill>
                  <a:schemeClr val="bg1"/>
                </a:solidFill>
              </a:rPr>
              <a:t>you would be happy to </a:t>
            </a:r>
          </a:p>
          <a:p>
            <a:r>
              <a:rPr lang="en-GB" dirty="0">
                <a:solidFill>
                  <a:schemeClr val="bg1"/>
                </a:solidFill>
              </a:rPr>
              <a:t>          get into </a:t>
            </a:r>
          </a:p>
          <a:p>
            <a:r>
              <a:rPr lang="en-GB" dirty="0">
                <a:solidFill>
                  <a:schemeClr val="bg1"/>
                </a:solidFill>
              </a:rPr>
              <a:t>your FIRM choice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80531" y="274840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INSURANCE </a:t>
            </a:r>
            <a:r>
              <a:rPr lang="en-GB" dirty="0">
                <a:solidFill>
                  <a:schemeClr val="bg1"/>
                </a:solidFill>
              </a:rPr>
              <a:t>=  </a:t>
            </a:r>
          </a:p>
          <a:p>
            <a:r>
              <a:rPr lang="en-GB" dirty="0">
                <a:solidFill>
                  <a:schemeClr val="bg1"/>
                </a:solidFill>
              </a:rPr>
              <a:t>you would be happy to </a:t>
            </a:r>
          </a:p>
          <a:p>
            <a:r>
              <a:rPr lang="en-GB" dirty="0">
                <a:solidFill>
                  <a:schemeClr val="bg1"/>
                </a:solidFill>
              </a:rPr>
              <a:t>get into </a:t>
            </a:r>
          </a:p>
          <a:p>
            <a:r>
              <a:rPr lang="en-GB" dirty="0">
                <a:solidFill>
                  <a:schemeClr val="bg1"/>
                </a:solidFill>
              </a:rPr>
              <a:t>your FIRM choice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0028" y="1597981"/>
            <a:ext cx="7998781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n-GB" sz="2400" dirty="0"/>
              <a:t>UCAS has developed four videos on key topics: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endParaRPr lang="en-GB" b="1" dirty="0"/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The UCAS process</a:t>
            </a:r>
          </a:p>
          <a:p>
            <a:pPr marL="285750" indent="-285750">
              <a:spcBef>
                <a:spcPts val="450"/>
              </a:spcBef>
              <a:spcAft>
                <a:spcPts val="450"/>
              </a:spcAft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Open days</a:t>
            </a:r>
          </a:p>
          <a:p>
            <a:pPr marL="285750" indent="-285750">
              <a:spcBef>
                <a:spcPts val="450"/>
              </a:spcBef>
              <a:spcAft>
                <a:spcPts val="450"/>
              </a:spcAft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Student finance</a:t>
            </a:r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Clearing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6634" y="2466140"/>
            <a:ext cx="4657658" cy="341450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Rectangle 4"/>
          <p:cNvSpPr/>
          <p:nvPr/>
        </p:nvSpPr>
        <p:spPr>
          <a:xfrm>
            <a:off x="2030028" y="6121185"/>
            <a:ext cx="60101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n-GB" sz="2400" b="1" u="sng" dirty="0">
                <a:solidFill>
                  <a:srgbClr val="B2001B"/>
                </a:solidFill>
              </a:rPr>
              <a:t>www.ucas.com/parents</a:t>
            </a:r>
          </a:p>
        </p:txBody>
      </p:sp>
    </p:spTree>
    <p:extLst>
      <p:ext uri="{BB962C8B-B14F-4D97-AF65-F5344CB8AC3E}">
        <p14:creationId xmlns:p14="http://schemas.microsoft.com/office/powerpoint/2010/main" val="418818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5B577-20ED-4373-B013-9F34B470CD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6" t="14341" r="9674" b="10512"/>
          <a:stretch/>
        </p:blipFill>
        <p:spPr>
          <a:xfrm>
            <a:off x="558207" y="593034"/>
            <a:ext cx="11075586" cy="567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422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1028" y="2299063"/>
            <a:ext cx="79291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/>
              <a:t>QUESTIONS?</a:t>
            </a: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1890697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1ED5D50730BD54FAEDF54986B802690" ma:contentTypeVersion="10" ma:contentTypeDescription="Create a new document." ma:contentTypeScope="" ma:versionID="20b7e54153068bc114620b1bea2952a7">
  <xsd:schema xmlns:xsd="http://www.w3.org/2001/XMLSchema" xmlns:xs="http://www.w3.org/2001/XMLSchema" xmlns:p="http://schemas.microsoft.com/office/2006/metadata/properties" xmlns:ns3="a2133097-b203-4c7a-81a2-13b30e07ed71" xmlns:ns4="c55624d1-32f4-4552-839c-a0047ed4a4aa" targetNamespace="http://schemas.microsoft.com/office/2006/metadata/properties" ma:root="true" ma:fieldsID="da9063a932b72c6e653732702151c207" ns3:_="" ns4:_="">
    <xsd:import namespace="a2133097-b203-4c7a-81a2-13b30e07ed71"/>
    <xsd:import namespace="c55624d1-32f4-4552-839c-a0047ed4a4a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133097-b203-4c7a-81a2-13b30e07ed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5624d1-32f4-4552-839c-a0047ed4a4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C534EC8-158E-4648-A391-70AEF71F2B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133097-b203-4c7a-81a2-13b30e07ed71"/>
    <ds:schemaRef ds:uri="c55624d1-32f4-4552-839c-a0047ed4a4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E7F54C-5F8D-41D6-8EB3-F9AB4AE0F7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072CA6-BA8D-4E1B-9FEF-60338F4A6E70}">
  <ds:schemaRefs>
    <ds:schemaRef ds:uri="http://schemas.microsoft.com/office/infopath/2007/PartnerControls"/>
    <ds:schemaRef ds:uri="http://purl.org/dc/terms/"/>
    <ds:schemaRef ds:uri="c55624d1-32f4-4552-839c-a0047ed4a4aa"/>
    <ds:schemaRef ds:uri="http://purl.org/dc/dcmitype/"/>
    <ds:schemaRef ds:uri="a2133097-b203-4c7a-81a2-13b30e07ed71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6565</TotalTime>
  <Words>925</Words>
  <Application>Microsoft Office PowerPoint</Application>
  <PresentationFormat>Widescreen</PresentationFormat>
  <Paragraphs>162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Office Theme</vt:lpstr>
      <vt:lpstr>How to fill out your UCAS application</vt:lpstr>
      <vt:lpstr>PowerPoint Presentation</vt:lpstr>
      <vt:lpstr>PowerPoint Presentation</vt:lpstr>
      <vt:lpstr>Setting up a profile on UCAS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Points to Remember </vt:lpstr>
      <vt:lpstr>PowerPoint Presentation</vt:lpstr>
      <vt:lpstr>PowerPoint Presentation</vt:lpstr>
      <vt:lpstr>PowerPoint Presentation</vt:lpstr>
      <vt:lpstr>PowerPoint Presentation</vt:lpstr>
    </vt:vector>
  </TitlesOfParts>
  <Company>St Johns Catholic Comprehensive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fill out your UCAS application</dc:title>
  <dc:creator>L Ainscow</dc:creator>
  <cp:lastModifiedBy>L Ainscow</cp:lastModifiedBy>
  <cp:revision>43</cp:revision>
  <cp:lastPrinted>2017-09-20T17:11:26Z</cp:lastPrinted>
  <dcterms:created xsi:type="dcterms:W3CDTF">2017-09-16T07:18:55Z</dcterms:created>
  <dcterms:modified xsi:type="dcterms:W3CDTF">2020-05-20T11:09:39Z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0x010100A1ED5D50730BD54FAEDF54986B802690</vt:lpwstr>
  </property>
</Properties>
</file>