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9"/>
  </p:notesMasterIdLst>
  <p:sldIdLst>
    <p:sldId id="258" r:id="rId5"/>
    <p:sldId id="257" r:id="rId6"/>
    <p:sldId id="256" r:id="rId7"/>
    <p:sldId id="25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1"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E357A8-DCA8-4522-B3DE-2781FB9EF0C1}" type="datetimeFigureOut">
              <a:rPr lang="en-GB" smtClean="0"/>
              <a:t>11/07/2021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4BE075-4A8C-45D8-97B0-BA9C4E4885D2}" type="slidenum">
              <a:rPr lang="en-GB" smtClean="0"/>
              <a:t>‹#›</a:t>
            </a:fld>
            <a:endParaRPr lang="en-GB"/>
          </a:p>
        </p:txBody>
      </p:sp>
    </p:spTree>
    <p:extLst>
      <p:ext uri="{BB962C8B-B14F-4D97-AF65-F5344CB8AC3E}">
        <p14:creationId xmlns:p14="http://schemas.microsoft.com/office/powerpoint/2010/main" val="27984848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2FE323-26D5-4916-8B67-7C323198656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C0C3800-35BB-4EB7-8646-876FE44F157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7594806-EF68-43D6-8157-0D9AA1B9458B}"/>
              </a:ext>
            </a:extLst>
          </p:cNvPr>
          <p:cNvSpPr>
            <a:spLocks noGrp="1"/>
          </p:cNvSpPr>
          <p:nvPr>
            <p:ph type="dt" sz="half" idx="10"/>
          </p:nvPr>
        </p:nvSpPr>
        <p:spPr/>
        <p:txBody>
          <a:bodyPr/>
          <a:lstStyle/>
          <a:p>
            <a:fld id="{839AD3D8-9CFA-46AD-8999-17CEB2816FBD}" type="datetimeFigureOut">
              <a:rPr lang="en-GB" smtClean="0"/>
              <a:t>11/07/2021</a:t>
            </a:fld>
            <a:endParaRPr lang="en-GB"/>
          </a:p>
        </p:txBody>
      </p:sp>
      <p:sp>
        <p:nvSpPr>
          <p:cNvPr id="5" name="Footer Placeholder 4">
            <a:extLst>
              <a:ext uri="{FF2B5EF4-FFF2-40B4-BE49-F238E27FC236}">
                <a16:creationId xmlns:a16="http://schemas.microsoft.com/office/drawing/2014/main" id="{7AE1D17C-D4C4-4D41-BC3E-E673461B81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8DD800-476D-46EC-BDEC-A4DAF43729A5}"/>
              </a:ext>
            </a:extLst>
          </p:cNvPr>
          <p:cNvSpPr>
            <a:spLocks noGrp="1"/>
          </p:cNvSpPr>
          <p:nvPr>
            <p:ph type="sldNum" sz="quarter" idx="12"/>
          </p:nvPr>
        </p:nvSpPr>
        <p:spPr/>
        <p:txBody>
          <a:bodyPr/>
          <a:lstStyle/>
          <a:p>
            <a:fld id="{1721F981-0CB0-4659-B83A-F4E5F48EA8CC}" type="slidenum">
              <a:rPr lang="en-GB" smtClean="0"/>
              <a:t>‹#›</a:t>
            </a:fld>
            <a:endParaRPr lang="en-GB"/>
          </a:p>
        </p:txBody>
      </p:sp>
    </p:spTree>
    <p:extLst>
      <p:ext uri="{BB962C8B-B14F-4D97-AF65-F5344CB8AC3E}">
        <p14:creationId xmlns:p14="http://schemas.microsoft.com/office/powerpoint/2010/main" val="3259428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7E71D-F83C-4200-9CE6-06D4A5BB155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B8A6242-C1EE-4DAC-8B0D-8C747A11E45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E4AC4A-A58D-4674-BC46-FCF4E3E7C16D}"/>
              </a:ext>
            </a:extLst>
          </p:cNvPr>
          <p:cNvSpPr>
            <a:spLocks noGrp="1"/>
          </p:cNvSpPr>
          <p:nvPr>
            <p:ph type="dt" sz="half" idx="10"/>
          </p:nvPr>
        </p:nvSpPr>
        <p:spPr/>
        <p:txBody>
          <a:bodyPr/>
          <a:lstStyle/>
          <a:p>
            <a:fld id="{839AD3D8-9CFA-46AD-8999-17CEB2816FBD}" type="datetimeFigureOut">
              <a:rPr lang="en-GB" smtClean="0"/>
              <a:t>11/07/2021</a:t>
            </a:fld>
            <a:endParaRPr lang="en-GB"/>
          </a:p>
        </p:txBody>
      </p:sp>
      <p:sp>
        <p:nvSpPr>
          <p:cNvPr id="5" name="Footer Placeholder 4">
            <a:extLst>
              <a:ext uri="{FF2B5EF4-FFF2-40B4-BE49-F238E27FC236}">
                <a16:creationId xmlns:a16="http://schemas.microsoft.com/office/drawing/2014/main" id="{F412EEEE-061D-48E6-A6EA-2AD9D2385C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FBFFB7-BEE3-4923-9ABC-BE2ABFD16AFE}"/>
              </a:ext>
            </a:extLst>
          </p:cNvPr>
          <p:cNvSpPr>
            <a:spLocks noGrp="1"/>
          </p:cNvSpPr>
          <p:nvPr>
            <p:ph type="sldNum" sz="quarter" idx="12"/>
          </p:nvPr>
        </p:nvSpPr>
        <p:spPr/>
        <p:txBody>
          <a:bodyPr/>
          <a:lstStyle/>
          <a:p>
            <a:fld id="{1721F981-0CB0-4659-B83A-F4E5F48EA8CC}" type="slidenum">
              <a:rPr lang="en-GB" smtClean="0"/>
              <a:t>‹#›</a:t>
            </a:fld>
            <a:endParaRPr lang="en-GB"/>
          </a:p>
        </p:txBody>
      </p:sp>
    </p:spTree>
    <p:extLst>
      <p:ext uri="{BB962C8B-B14F-4D97-AF65-F5344CB8AC3E}">
        <p14:creationId xmlns:p14="http://schemas.microsoft.com/office/powerpoint/2010/main" val="845148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0F268-6C33-4FB1-A0DF-795BF54747E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53A850C-9121-4E7B-ABF6-7149A1EAEC7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B50A657-FCCC-4186-8DA0-B82D137FC3CA}"/>
              </a:ext>
            </a:extLst>
          </p:cNvPr>
          <p:cNvSpPr>
            <a:spLocks noGrp="1"/>
          </p:cNvSpPr>
          <p:nvPr>
            <p:ph type="dt" sz="half" idx="10"/>
          </p:nvPr>
        </p:nvSpPr>
        <p:spPr/>
        <p:txBody>
          <a:bodyPr/>
          <a:lstStyle/>
          <a:p>
            <a:fld id="{839AD3D8-9CFA-46AD-8999-17CEB2816FBD}" type="datetimeFigureOut">
              <a:rPr lang="en-GB" smtClean="0"/>
              <a:t>11/07/2021</a:t>
            </a:fld>
            <a:endParaRPr lang="en-GB"/>
          </a:p>
        </p:txBody>
      </p:sp>
      <p:sp>
        <p:nvSpPr>
          <p:cNvPr id="5" name="Footer Placeholder 4">
            <a:extLst>
              <a:ext uri="{FF2B5EF4-FFF2-40B4-BE49-F238E27FC236}">
                <a16:creationId xmlns:a16="http://schemas.microsoft.com/office/drawing/2014/main" id="{81AC2655-35FA-4265-90D7-76D7D4E4B2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BAFCCA-34DD-4B7D-9270-CC6C9C1E6DE9}"/>
              </a:ext>
            </a:extLst>
          </p:cNvPr>
          <p:cNvSpPr>
            <a:spLocks noGrp="1"/>
          </p:cNvSpPr>
          <p:nvPr>
            <p:ph type="sldNum" sz="quarter" idx="12"/>
          </p:nvPr>
        </p:nvSpPr>
        <p:spPr/>
        <p:txBody>
          <a:bodyPr/>
          <a:lstStyle/>
          <a:p>
            <a:fld id="{1721F981-0CB0-4659-B83A-F4E5F48EA8CC}" type="slidenum">
              <a:rPr lang="en-GB" smtClean="0"/>
              <a:t>‹#›</a:t>
            </a:fld>
            <a:endParaRPr lang="en-GB"/>
          </a:p>
        </p:txBody>
      </p:sp>
    </p:spTree>
    <p:extLst>
      <p:ext uri="{BB962C8B-B14F-4D97-AF65-F5344CB8AC3E}">
        <p14:creationId xmlns:p14="http://schemas.microsoft.com/office/powerpoint/2010/main" val="17189590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60EF4-3A9C-4E44-A17E-6BCE431F13F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B1F615F-2908-4736-BD7C-423B76F5750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3988EF1-F3E9-407A-9CD2-376A0806BE0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EBD53B2-F1BE-4A06-B36E-BE20DE9B8DFD}"/>
              </a:ext>
            </a:extLst>
          </p:cNvPr>
          <p:cNvSpPr>
            <a:spLocks noGrp="1"/>
          </p:cNvSpPr>
          <p:nvPr>
            <p:ph type="dt" sz="half" idx="10"/>
          </p:nvPr>
        </p:nvSpPr>
        <p:spPr/>
        <p:txBody>
          <a:bodyPr/>
          <a:lstStyle/>
          <a:p>
            <a:fld id="{839AD3D8-9CFA-46AD-8999-17CEB2816FBD}" type="datetimeFigureOut">
              <a:rPr lang="en-GB" smtClean="0"/>
              <a:t>11/07/2021</a:t>
            </a:fld>
            <a:endParaRPr lang="en-GB"/>
          </a:p>
        </p:txBody>
      </p:sp>
      <p:sp>
        <p:nvSpPr>
          <p:cNvPr id="6" name="Footer Placeholder 5">
            <a:extLst>
              <a:ext uri="{FF2B5EF4-FFF2-40B4-BE49-F238E27FC236}">
                <a16:creationId xmlns:a16="http://schemas.microsoft.com/office/drawing/2014/main" id="{359DBFCF-EFC2-4FF7-839A-87CDCE4D75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DAF1BE-95A0-4EA1-861E-9C597F5CD35E}"/>
              </a:ext>
            </a:extLst>
          </p:cNvPr>
          <p:cNvSpPr>
            <a:spLocks noGrp="1"/>
          </p:cNvSpPr>
          <p:nvPr>
            <p:ph type="sldNum" sz="quarter" idx="12"/>
          </p:nvPr>
        </p:nvSpPr>
        <p:spPr/>
        <p:txBody>
          <a:bodyPr/>
          <a:lstStyle/>
          <a:p>
            <a:fld id="{1721F981-0CB0-4659-B83A-F4E5F48EA8CC}" type="slidenum">
              <a:rPr lang="en-GB" smtClean="0"/>
              <a:t>‹#›</a:t>
            </a:fld>
            <a:endParaRPr lang="en-GB"/>
          </a:p>
        </p:txBody>
      </p:sp>
    </p:spTree>
    <p:extLst>
      <p:ext uri="{BB962C8B-B14F-4D97-AF65-F5344CB8AC3E}">
        <p14:creationId xmlns:p14="http://schemas.microsoft.com/office/powerpoint/2010/main" val="23117649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65518-EB09-48F4-BA06-AEC78B21766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D7258BD-7579-49FA-BC2E-7429DBBB03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E451C27-A624-4F9D-85B3-4A49C46DF3B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AA6F96E-2118-460D-9A30-0570A62E84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59367E-6228-4DEA-BFE5-1001356704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CACC2DA-184E-464F-9ED4-EF920A3E8B83}"/>
              </a:ext>
            </a:extLst>
          </p:cNvPr>
          <p:cNvSpPr>
            <a:spLocks noGrp="1"/>
          </p:cNvSpPr>
          <p:nvPr>
            <p:ph type="dt" sz="half" idx="10"/>
          </p:nvPr>
        </p:nvSpPr>
        <p:spPr/>
        <p:txBody>
          <a:bodyPr/>
          <a:lstStyle/>
          <a:p>
            <a:fld id="{839AD3D8-9CFA-46AD-8999-17CEB2816FBD}" type="datetimeFigureOut">
              <a:rPr lang="en-GB" smtClean="0"/>
              <a:t>11/07/2021</a:t>
            </a:fld>
            <a:endParaRPr lang="en-GB"/>
          </a:p>
        </p:txBody>
      </p:sp>
      <p:sp>
        <p:nvSpPr>
          <p:cNvPr id="8" name="Footer Placeholder 7">
            <a:extLst>
              <a:ext uri="{FF2B5EF4-FFF2-40B4-BE49-F238E27FC236}">
                <a16:creationId xmlns:a16="http://schemas.microsoft.com/office/drawing/2014/main" id="{931BE46F-7E9C-48BF-AB7C-FCCC49C5F72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CA00CA8-0135-4629-8D0D-4D7F4200E8BC}"/>
              </a:ext>
            </a:extLst>
          </p:cNvPr>
          <p:cNvSpPr>
            <a:spLocks noGrp="1"/>
          </p:cNvSpPr>
          <p:nvPr>
            <p:ph type="sldNum" sz="quarter" idx="12"/>
          </p:nvPr>
        </p:nvSpPr>
        <p:spPr/>
        <p:txBody>
          <a:bodyPr/>
          <a:lstStyle/>
          <a:p>
            <a:fld id="{1721F981-0CB0-4659-B83A-F4E5F48EA8CC}" type="slidenum">
              <a:rPr lang="en-GB" smtClean="0"/>
              <a:t>‹#›</a:t>
            </a:fld>
            <a:endParaRPr lang="en-GB"/>
          </a:p>
        </p:txBody>
      </p:sp>
    </p:spTree>
    <p:extLst>
      <p:ext uri="{BB962C8B-B14F-4D97-AF65-F5344CB8AC3E}">
        <p14:creationId xmlns:p14="http://schemas.microsoft.com/office/powerpoint/2010/main" val="6626606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01C49E-345E-4FDA-88B0-7A577A1FDD9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FDA8B98-D5FE-4F77-92C7-420317ABEACD}"/>
              </a:ext>
            </a:extLst>
          </p:cNvPr>
          <p:cNvSpPr>
            <a:spLocks noGrp="1"/>
          </p:cNvSpPr>
          <p:nvPr>
            <p:ph type="dt" sz="half" idx="10"/>
          </p:nvPr>
        </p:nvSpPr>
        <p:spPr/>
        <p:txBody>
          <a:bodyPr/>
          <a:lstStyle/>
          <a:p>
            <a:fld id="{839AD3D8-9CFA-46AD-8999-17CEB2816FBD}" type="datetimeFigureOut">
              <a:rPr lang="en-GB" smtClean="0"/>
              <a:t>11/07/2021</a:t>
            </a:fld>
            <a:endParaRPr lang="en-GB"/>
          </a:p>
        </p:txBody>
      </p:sp>
      <p:sp>
        <p:nvSpPr>
          <p:cNvPr id="4" name="Footer Placeholder 3">
            <a:extLst>
              <a:ext uri="{FF2B5EF4-FFF2-40B4-BE49-F238E27FC236}">
                <a16:creationId xmlns:a16="http://schemas.microsoft.com/office/drawing/2014/main" id="{F86AC549-C206-4264-9AD0-ED98351D24F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2CA724B-7E7B-48E6-B338-28D75C2A411E}"/>
              </a:ext>
            </a:extLst>
          </p:cNvPr>
          <p:cNvSpPr>
            <a:spLocks noGrp="1"/>
          </p:cNvSpPr>
          <p:nvPr>
            <p:ph type="sldNum" sz="quarter" idx="12"/>
          </p:nvPr>
        </p:nvSpPr>
        <p:spPr/>
        <p:txBody>
          <a:bodyPr/>
          <a:lstStyle/>
          <a:p>
            <a:fld id="{1721F981-0CB0-4659-B83A-F4E5F48EA8CC}" type="slidenum">
              <a:rPr lang="en-GB" smtClean="0"/>
              <a:t>‹#›</a:t>
            </a:fld>
            <a:endParaRPr lang="en-GB"/>
          </a:p>
        </p:txBody>
      </p:sp>
    </p:spTree>
    <p:extLst>
      <p:ext uri="{BB962C8B-B14F-4D97-AF65-F5344CB8AC3E}">
        <p14:creationId xmlns:p14="http://schemas.microsoft.com/office/powerpoint/2010/main" val="1715195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ED3D65-0ED6-458D-B947-3929B0BA7C2B}"/>
              </a:ext>
            </a:extLst>
          </p:cNvPr>
          <p:cNvSpPr>
            <a:spLocks noGrp="1"/>
          </p:cNvSpPr>
          <p:nvPr>
            <p:ph type="dt" sz="half" idx="10"/>
          </p:nvPr>
        </p:nvSpPr>
        <p:spPr/>
        <p:txBody>
          <a:bodyPr/>
          <a:lstStyle/>
          <a:p>
            <a:fld id="{839AD3D8-9CFA-46AD-8999-17CEB2816FBD}" type="datetimeFigureOut">
              <a:rPr lang="en-GB" smtClean="0"/>
              <a:t>11/07/2021</a:t>
            </a:fld>
            <a:endParaRPr lang="en-GB"/>
          </a:p>
        </p:txBody>
      </p:sp>
      <p:sp>
        <p:nvSpPr>
          <p:cNvPr id="3" name="Footer Placeholder 2">
            <a:extLst>
              <a:ext uri="{FF2B5EF4-FFF2-40B4-BE49-F238E27FC236}">
                <a16:creationId xmlns:a16="http://schemas.microsoft.com/office/drawing/2014/main" id="{92440BEB-7CE1-4B1F-A9E3-4CB8AAAF77C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E1C3CFD-D995-469F-A5D5-F41F9946BC64}"/>
              </a:ext>
            </a:extLst>
          </p:cNvPr>
          <p:cNvSpPr>
            <a:spLocks noGrp="1"/>
          </p:cNvSpPr>
          <p:nvPr>
            <p:ph type="sldNum" sz="quarter" idx="12"/>
          </p:nvPr>
        </p:nvSpPr>
        <p:spPr/>
        <p:txBody>
          <a:bodyPr/>
          <a:lstStyle/>
          <a:p>
            <a:fld id="{1721F981-0CB0-4659-B83A-F4E5F48EA8CC}" type="slidenum">
              <a:rPr lang="en-GB" smtClean="0"/>
              <a:t>‹#›</a:t>
            </a:fld>
            <a:endParaRPr lang="en-GB"/>
          </a:p>
        </p:txBody>
      </p:sp>
    </p:spTree>
    <p:extLst>
      <p:ext uri="{BB962C8B-B14F-4D97-AF65-F5344CB8AC3E}">
        <p14:creationId xmlns:p14="http://schemas.microsoft.com/office/powerpoint/2010/main" val="721683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DB41B-1161-41D8-960B-CA4F07BDB6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7B2A78E-DF35-436E-8518-4635811CBEC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4AB0CB5-3A82-4CCA-B149-643990A4FB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111EBC0-11C3-4EC6-A30B-1AC6CD7882D3}"/>
              </a:ext>
            </a:extLst>
          </p:cNvPr>
          <p:cNvSpPr>
            <a:spLocks noGrp="1"/>
          </p:cNvSpPr>
          <p:nvPr>
            <p:ph type="dt" sz="half" idx="10"/>
          </p:nvPr>
        </p:nvSpPr>
        <p:spPr/>
        <p:txBody>
          <a:bodyPr/>
          <a:lstStyle/>
          <a:p>
            <a:fld id="{839AD3D8-9CFA-46AD-8999-17CEB2816FBD}" type="datetimeFigureOut">
              <a:rPr lang="en-GB" smtClean="0"/>
              <a:t>11/07/2021</a:t>
            </a:fld>
            <a:endParaRPr lang="en-GB"/>
          </a:p>
        </p:txBody>
      </p:sp>
      <p:sp>
        <p:nvSpPr>
          <p:cNvPr id="6" name="Footer Placeholder 5">
            <a:extLst>
              <a:ext uri="{FF2B5EF4-FFF2-40B4-BE49-F238E27FC236}">
                <a16:creationId xmlns:a16="http://schemas.microsoft.com/office/drawing/2014/main" id="{EC343232-2406-4B1B-80BD-B941E82465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A21EFC-A123-4CBF-BD1C-6A843287DB83}"/>
              </a:ext>
            </a:extLst>
          </p:cNvPr>
          <p:cNvSpPr>
            <a:spLocks noGrp="1"/>
          </p:cNvSpPr>
          <p:nvPr>
            <p:ph type="sldNum" sz="quarter" idx="12"/>
          </p:nvPr>
        </p:nvSpPr>
        <p:spPr/>
        <p:txBody>
          <a:bodyPr/>
          <a:lstStyle/>
          <a:p>
            <a:fld id="{1721F981-0CB0-4659-B83A-F4E5F48EA8CC}" type="slidenum">
              <a:rPr lang="en-GB" smtClean="0"/>
              <a:t>‹#›</a:t>
            </a:fld>
            <a:endParaRPr lang="en-GB"/>
          </a:p>
        </p:txBody>
      </p:sp>
    </p:spTree>
    <p:extLst>
      <p:ext uri="{BB962C8B-B14F-4D97-AF65-F5344CB8AC3E}">
        <p14:creationId xmlns:p14="http://schemas.microsoft.com/office/powerpoint/2010/main" val="13536291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FE026-971C-409C-8C21-AEFACD269C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6CFA31B-2269-40BC-A860-D92ADF8164F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34A02D8-ED70-46E3-AC2D-7C4FEDD343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336DA2E-7FC0-4923-85E3-8982FC28B5BB}"/>
              </a:ext>
            </a:extLst>
          </p:cNvPr>
          <p:cNvSpPr>
            <a:spLocks noGrp="1"/>
          </p:cNvSpPr>
          <p:nvPr>
            <p:ph type="dt" sz="half" idx="10"/>
          </p:nvPr>
        </p:nvSpPr>
        <p:spPr/>
        <p:txBody>
          <a:bodyPr/>
          <a:lstStyle/>
          <a:p>
            <a:fld id="{839AD3D8-9CFA-46AD-8999-17CEB2816FBD}" type="datetimeFigureOut">
              <a:rPr lang="en-GB" smtClean="0"/>
              <a:t>11/07/2021</a:t>
            </a:fld>
            <a:endParaRPr lang="en-GB"/>
          </a:p>
        </p:txBody>
      </p:sp>
      <p:sp>
        <p:nvSpPr>
          <p:cNvPr id="6" name="Footer Placeholder 5">
            <a:extLst>
              <a:ext uri="{FF2B5EF4-FFF2-40B4-BE49-F238E27FC236}">
                <a16:creationId xmlns:a16="http://schemas.microsoft.com/office/drawing/2014/main" id="{F19B0655-FF94-45A7-90BE-0D722D02A81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F344DE-40B1-4B1D-A586-EA3E53D01F52}"/>
              </a:ext>
            </a:extLst>
          </p:cNvPr>
          <p:cNvSpPr>
            <a:spLocks noGrp="1"/>
          </p:cNvSpPr>
          <p:nvPr>
            <p:ph type="sldNum" sz="quarter" idx="12"/>
          </p:nvPr>
        </p:nvSpPr>
        <p:spPr/>
        <p:txBody>
          <a:bodyPr/>
          <a:lstStyle/>
          <a:p>
            <a:fld id="{1721F981-0CB0-4659-B83A-F4E5F48EA8CC}" type="slidenum">
              <a:rPr lang="en-GB" smtClean="0"/>
              <a:t>‹#›</a:t>
            </a:fld>
            <a:endParaRPr lang="en-GB"/>
          </a:p>
        </p:txBody>
      </p:sp>
    </p:spTree>
    <p:extLst>
      <p:ext uri="{BB962C8B-B14F-4D97-AF65-F5344CB8AC3E}">
        <p14:creationId xmlns:p14="http://schemas.microsoft.com/office/powerpoint/2010/main" val="11728676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78EA9C-C1B9-4C91-81AC-20DFD297613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258C4D0-D3FD-4BAE-8499-6357018D924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7D50E5-A10F-400D-97BE-E4D1AD31E352}"/>
              </a:ext>
            </a:extLst>
          </p:cNvPr>
          <p:cNvSpPr>
            <a:spLocks noGrp="1"/>
          </p:cNvSpPr>
          <p:nvPr>
            <p:ph type="dt" sz="half" idx="10"/>
          </p:nvPr>
        </p:nvSpPr>
        <p:spPr/>
        <p:txBody>
          <a:bodyPr/>
          <a:lstStyle/>
          <a:p>
            <a:fld id="{839AD3D8-9CFA-46AD-8999-17CEB2816FBD}" type="datetimeFigureOut">
              <a:rPr lang="en-GB" smtClean="0"/>
              <a:t>11/07/2021</a:t>
            </a:fld>
            <a:endParaRPr lang="en-GB"/>
          </a:p>
        </p:txBody>
      </p:sp>
      <p:sp>
        <p:nvSpPr>
          <p:cNvPr id="5" name="Footer Placeholder 4">
            <a:extLst>
              <a:ext uri="{FF2B5EF4-FFF2-40B4-BE49-F238E27FC236}">
                <a16:creationId xmlns:a16="http://schemas.microsoft.com/office/drawing/2014/main" id="{5D8847AA-3364-4283-A5F7-D6B5A4226D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38EABC-A27F-47BB-B44C-A7702941B4D6}"/>
              </a:ext>
            </a:extLst>
          </p:cNvPr>
          <p:cNvSpPr>
            <a:spLocks noGrp="1"/>
          </p:cNvSpPr>
          <p:nvPr>
            <p:ph type="sldNum" sz="quarter" idx="12"/>
          </p:nvPr>
        </p:nvSpPr>
        <p:spPr/>
        <p:txBody>
          <a:bodyPr/>
          <a:lstStyle/>
          <a:p>
            <a:fld id="{1721F981-0CB0-4659-B83A-F4E5F48EA8CC}" type="slidenum">
              <a:rPr lang="en-GB" smtClean="0"/>
              <a:t>‹#›</a:t>
            </a:fld>
            <a:endParaRPr lang="en-GB"/>
          </a:p>
        </p:txBody>
      </p:sp>
    </p:spTree>
    <p:extLst>
      <p:ext uri="{BB962C8B-B14F-4D97-AF65-F5344CB8AC3E}">
        <p14:creationId xmlns:p14="http://schemas.microsoft.com/office/powerpoint/2010/main" val="1967222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F9215AB-8898-4C9A-AE20-CC740EAA3B4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818124D-C6AD-435A-87F0-B896D26C0F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59CE59-3273-423A-8510-D5764F0F9DC4}"/>
              </a:ext>
            </a:extLst>
          </p:cNvPr>
          <p:cNvSpPr>
            <a:spLocks noGrp="1"/>
          </p:cNvSpPr>
          <p:nvPr>
            <p:ph type="dt" sz="half" idx="10"/>
          </p:nvPr>
        </p:nvSpPr>
        <p:spPr/>
        <p:txBody>
          <a:bodyPr/>
          <a:lstStyle/>
          <a:p>
            <a:fld id="{839AD3D8-9CFA-46AD-8999-17CEB2816FBD}" type="datetimeFigureOut">
              <a:rPr lang="en-GB" smtClean="0"/>
              <a:t>11/07/2021</a:t>
            </a:fld>
            <a:endParaRPr lang="en-GB"/>
          </a:p>
        </p:txBody>
      </p:sp>
      <p:sp>
        <p:nvSpPr>
          <p:cNvPr id="5" name="Footer Placeholder 4">
            <a:extLst>
              <a:ext uri="{FF2B5EF4-FFF2-40B4-BE49-F238E27FC236}">
                <a16:creationId xmlns:a16="http://schemas.microsoft.com/office/drawing/2014/main" id="{3D35E415-5D4F-42EE-ACE6-FDE0E01041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723B59-9224-49A1-A6D4-4D97472113F7}"/>
              </a:ext>
            </a:extLst>
          </p:cNvPr>
          <p:cNvSpPr>
            <a:spLocks noGrp="1"/>
          </p:cNvSpPr>
          <p:nvPr>
            <p:ph type="sldNum" sz="quarter" idx="12"/>
          </p:nvPr>
        </p:nvSpPr>
        <p:spPr/>
        <p:txBody>
          <a:bodyPr/>
          <a:lstStyle/>
          <a:p>
            <a:fld id="{1721F981-0CB0-4659-B83A-F4E5F48EA8CC}" type="slidenum">
              <a:rPr lang="en-GB" smtClean="0"/>
              <a:t>‹#›</a:t>
            </a:fld>
            <a:endParaRPr lang="en-GB"/>
          </a:p>
        </p:txBody>
      </p:sp>
    </p:spTree>
    <p:extLst>
      <p:ext uri="{BB962C8B-B14F-4D97-AF65-F5344CB8AC3E}">
        <p14:creationId xmlns:p14="http://schemas.microsoft.com/office/powerpoint/2010/main" val="34568107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48C7E3-F73A-4F04-BA71-9485540C054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7381FA0-6D83-4012-954D-E35A8E4CE2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DCC10B-B9FF-4EA0-A6EB-C2F0C05335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9AD3D8-9CFA-46AD-8999-17CEB2816FBD}" type="datetimeFigureOut">
              <a:rPr lang="en-GB" smtClean="0"/>
              <a:t>11/07/2021</a:t>
            </a:fld>
            <a:endParaRPr lang="en-GB"/>
          </a:p>
        </p:txBody>
      </p:sp>
      <p:sp>
        <p:nvSpPr>
          <p:cNvPr id="5" name="Footer Placeholder 4">
            <a:extLst>
              <a:ext uri="{FF2B5EF4-FFF2-40B4-BE49-F238E27FC236}">
                <a16:creationId xmlns:a16="http://schemas.microsoft.com/office/drawing/2014/main" id="{A0FBC167-FCBD-49C3-83DB-51D6CFA9B3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A1711D4-8E58-4160-B800-85789B91494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21F981-0CB0-4659-B83A-F4E5F48EA8CC}" type="slidenum">
              <a:rPr lang="en-GB" smtClean="0"/>
              <a:t>‹#›</a:t>
            </a:fld>
            <a:endParaRPr lang="en-GB"/>
          </a:p>
        </p:txBody>
      </p:sp>
    </p:spTree>
    <p:extLst>
      <p:ext uri="{BB962C8B-B14F-4D97-AF65-F5344CB8AC3E}">
        <p14:creationId xmlns:p14="http://schemas.microsoft.com/office/powerpoint/2010/main" val="17423298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DC4CC38-E3F3-4031-8A62-11761C343A9B}"/>
              </a:ext>
            </a:extLst>
          </p:cNvPr>
          <p:cNvPicPr>
            <a:picLocks noChangeAspect="1"/>
          </p:cNvPicPr>
          <p:nvPr/>
        </p:nvPicPr>
        <p:blipFill>
          <a:blip r:embed="rId2"/>
          <a:stretch>
            <a:fillRect/>
          </a:stretch>
        </p:blipFill>
        <p:spPr>
          <a:xfrm>
            <a:off x="18727" y="450039"/>
            <a:ext cx="9491097" cy="6303998"/>
          </a:xfrm>
          <a:prstGeom prst="rect">
            <a:avLst/>
          </a:prstGeom>
        </p:spPr>
      </p:pic>
      <p:sp>
        <p:nvSpPr>
          <p:cNvPr id="5" name="TextBox 4">
            <a:extLst>
              <a:ext uri="{FF2B5EF4-FFF2-40B4-BE49-F238E27FC236}">
                <a16:creationId xmlns:a16="http://schemas.microsoft.com/office/drawing/2014/main" id="{3DF3469C-DEA9-4579-99CC-8CA1A3117909}"/>
              </a:ext>
            </a:extLst>
          </p:cNvPr>
          <p:cNvSpPr txBox="1"/>
          <p:nvPr/>
        </p:nvSpPr>
        <p:spPr>
          <a:xfrm>
            <a:off x="247973" y="103963"/>
            <a:ext cx="4078104" cy="400110"/>
          </a:xfrm>
          <a:prstGeom prst="rect">
            <a:avLst/>
          </a:prstGeom>
          <a:noFill/>
        </p:spPr>
        <p:txBody>
          <a:bodyPr wrap="none" rtlCol="0">
            <a:spAutoFit/>
          </a:bodyPr>
          <a:lstStyle/>
          <a:p>
            <a:r>
              <a:rPr lang="en-GB" sz="2000" u="sng" dirty="0"/>
              <a:t>Example of existing product research </a:t>
            </a:r>
          </a:p>
        </p:txBody>
      </p:sp>
      <p:sp>
        <p:nvSpPr>
          <p:cNvPr id="6" name="TextBox 5">
            <a:extLst>
              <a:ext uri="{FF2B5EF4-FFF2-40B4-BE49-F238E27FC236}">
                <a16:creationId xmlns:a16="http://schemas.microsoft.com/office/drawing/2014/main" id="{4D477A44-8A0A-44A9-B5FB-E96FA58ADA09}"/>
              </a:ext>
            </a:extLst>
          </p:cNvPr>
          <p:cNvSpPr txBox="1"/>
          <p:nvPr/>
        </p:nvSpPr>
        <p:spPr>
          <a:xfrm>
            <a:off x="9695414" y="790957"/>
            <a:ext cx="2304081" cy="4801314"/>
          </a:xfrm>
          <a:prstGeom prst="rect">
            <a:avLst/>
          </a:prstGeom>
          <a:noFill/>
          <a:ln w="38100">
            <a:solidFill>
              <a:srgbClr val="FF0000"/>
            </a:solidFill>
          </a:ln>
        </p:spPr>
        <p:txBody>
          <a:bodyPr wrap="square" rtlCol="0">
            <a:spAutoFit/>
          </a:bodyPr>
          <a:lstStyle/>
          <a:p>
            <a:r>
              <a:rPr lang="en-GB" dirty="0"/>
              <a:t>You must include the following points in analysing each existing product:</a:t>
            </a:r>
          </a:p>
          <a:p>
            <a:r>
              <a:rPr lang="en-GB" dirty="0"/>
              <a:t>Annotation must be analysed, explained and discuss: </a:t>
            </a:r>
          </a:p>
          <a:p>
            <a:r>
              <a:rPr lang="en-GB" dirty="0"/>
              <a:t>materials, </a:t>
            </a:r>
          </a:p>
          <a:p>
            <a:r>
              <a:rPr lang="en-GB" dirty="0"/>
              <a:t>cost, </a:t>
            </a:r>
          </a:p>
          <a:p>
            <a:r>
              <a:rPr lang="en-GB" dirty="0"/>
              <a:t>size, </a:t>
            </a:r>
          </a:p>
          <a:p>
            <a:r>
              <a:rPr lang="en-GB" dirty="0"/>
              <a:t>Function</a:t>
            </a:r>
          </a:p>
          <a:p>
            <a:endParaRPr lang="en-GB" dirty="0"/>
          </a:p>
          <a:p>
            <a:r>
              <a:rPr lang="en-GB" dirty="0"/>
              <a:t>You must also summarise each design with your likes and dislikes about each product. </a:t>
            </a:r>
          </a:p>
        </p:txBody>
      </p:sp>
    </p:spTree>
    <p:extLst>
      <p:ext uri="{BB962C8B-B14F-4D97-AF65-F5344CB8AC3E}">
        <p14:creationId xmlns:p14="http://schemas.microsoft.com/office/powerpoint/2010/main" val="88463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F59F5-2FAE-4D3C-9BFD-3C6912009993}"/>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0546E01-D44E-4AF6-96F2-412E978B43EC}"/>
              </a:ext>
            </a:extLst>
          </p:cNvPr>
          <p:cNvSpPr>
            <a:spLocks noGrp="1"/>
          </p:cNvSpPr>
          <p:nvPr>
            <p:ph type="subTitle" idx="1"/>
          </p:nvPr>
        </p:nvSpPr>
        <p:spPr/>
        <p:txBody>
          <a:bodyPr/>
          <a:lstStyle/>
          <a:p>
            <a:endParaRPr lang="en-GB"/>
          </a:p>
        </p:txBody>
      </p:sp>
      <p:sp>
        <p:nvSpPr>
          <p:cNvPr id="4" name="TextBox 3">
            <a:extLst>
              <a:ext uri="{FF2B5EF4-FFF2-40B4-BE49-F238E27FC236}">
                <a16:creationId xmlns:a16="http://schemas.microsoft.com/office/drawing/2014/main" id="{22B825A9-F261-4E98-BC60-3CDAA3622EB3}"/>
              </a:ext>
            </a:extLst>
          </p:cNvPr>
          <p:cNvSpPr txBox="1"/>
          <p:nvPr/>
        </p:nvSpPr>
        <p:spPr>
          <a:xfrm>
            <a:off x="149978" y="103278"/>
            <a:ext cx="3321935" cy="400110"/>
          </a:xfrm>
          <a:prstGeom prst="rect">
            <a:avLst/>
          </a:prstGeom>
          <a:noFill/>
        </p:spPr>
        <p:txBody>
          <a:bodyPr wrap="none" rtlCol="0">
            <a:spAutoFit/>
          </a:bodyPr>
          <a:lstStyle/>
          <a:p>
            <a:r>
              <a:rPr lang="en-GB" sz="2000" u="sng" dirty="0"/>
              <a:t>Example of Initial design ideas</a:t>
            </a:r>
          </a:p>
        </p:txBody>
      </p:sp>
      <p:pic>
        <p:nvPicPr>
          <p:cNvPr id="6" name="Picture 5">
            <a:extLst>
              <a:ext uri="{FF2B5EF4-FFF2-40B4-BE49-F238E27FC236}">
                <a16:creationId xmlns:a16="http://schemas.microsoft.com/office/drawing/2014/main" id="{4787EE88-24DF-40B5-B14E-5EC0C7436B68}"/>
              </a:ext>
            </a:extLst>
          </p:cNvPr>
          <p:cNvPicPr>
            <a:picLocks noChangeAspect="1"/>
          </p:cNvPicPr>
          <p:nvPr/>
        </p:nvPicPr>
        <p:blipFill>
          <a:blip r:embed="rId2"/>
          <a:stretch>
            <a:fillRect/>
          </a:stretch>
        </p:blipFill>
        <p:spPr>
          <a:xfrm>
            <a:off x="127392" y="503388"/>
            <a:ext cx="8210550" cy="4648200"/>
          </a:xfrm>
          <a:prstGeom prst="rect">
            <a:avLst/>
          </a:prstGeom>
        </p:spPr>
      </p:pic>
      <p:pic>
        <p:nvPicPr>
          <p:cNvPr id="5" name="Picture 4">
            <a:extLst>
              <a:ext uri="{FF2B5EF4-FFF2-40B4-BE49-F238E27FC236}">
                <a16:creationId xmlns:a16="http://schemas.microsoft.com/office/drawing/2014/main" id="{0F3839ED-419C-4A3F-86E4-1547A01CD087}"/>
              </a:ext>
            </a:extLst>
          </p:cNvPr>
          <p:cNvPicPr>
            <a:picLocks noChangeAspect="1"/>
          </p:cNvPicPr>
          <p:nvPr/>
        </p:nvPicPr>
        <p:blipFill>
          <a:blip r:embed="rId3"/>
          <a:stretch>
            <a:fillRect/>
          </a:stretch>
        </p:blipFill>
        <p:spPr>
          <a:xfrm>
            <a:off x="4739640" y="103278"/>
            <a:ext cx="7437120" cy="4091283"/>
          </a:xfrm>
          <a:prstGeom prst="rect">
            <a:avLst/>
          </a:prstGeom>
        </p:spPr>
      </p:pic>
      <p:sp>
        <p:nvSpPr>
          <p:cNvPr id="7" name="Rectangle 6">
            <a:extLst>
              <a:ext uri="{FF2B5EF4-FFF2-40B4-BE49-F238E27FC236}">
                <a16:creationId xmlns:a16="http://schemas.microsoft.com/office/drawing/2014/main" id="{F9576004-80EF-4433-8EB1-402C624D80B7}"/>
              </a:ext>
            </a:extLst>
          </p:cNvPr>
          <p:cNvSpPr/>
          <p:nvPr/>
        </p:nvSpPr>
        <p:spPr>
          <a:xfrm>
            <a:off x="1524000" y="5551698"/>
            <a:ext cx="8580120" cy="923330"/>
          </a:xfrm>
          <a:prstGeom prst="rect">
            <a:avLst/>
          </a:prstGeom>
          <a:ln w="28575">
            <a:solidFill>
              <a:srgbClr val="FF0000"/>
            </a:solidFill>
          </a:ln>
        </p:spPr>
        <p:txBody>
          <a:bodyPr wrap="square">
            <a:spAutoFit/>
          </a:bodyPr>
          <a:lstStyle/>
          <a:p>
            <a:r>
              <a:rPr lang="en-GB" dirty="0">
                <a:latin typeface="Calibri" panose="020F0502020204030204" pitchFamily="34" charset="0"/>
                <a:ea typeface="Calibri" panose="020F0502020204030204" pitchFamily="34" charset="0"/>
              </a:rPr>
              <a:t>You must include annotation about each design and its features, like joints, adhesives, materials, size, function, how it could be manufactured, environmental impact, safety, etc. Analyse areas you can not see from a drawing </a:t>
            </a:r>
            <a:r>
              <a:rPr lang="en-GB" dirty="0" err="1">
                <a:latin typeface="Calibri" panose="020F0502020204030204" pitchFamily="34" charset="0"/>
                <a:ea typeface="Calibri" panose="020F0502020204030204" pitchFamily="34" charset="0"/>
              </a:rPr>
              <a:t>eg</a:t>
            </a:r>
            <a:r>
              <a:rPr lang="en-GB" dirty="0">
                <a:latin typeface="Calibri" panose="020F0502020204030204" pitchFamily="34" charset="0"/>
                <a:ea typeface="Calibri" panose="020F0502020204030204" pitchFamily="34" charset="0"/>
              </a:rPr>
              <a:t> back view.</a:t>
            </a:r>
            <a:endParaRPr lang="en-GB" dirty="0"/>
          </a:p>
        </p:txBody>
      </p:sp>
    </p:spTree>
    <p:extLst>
      <p:ext uri="{BB962C8B-B14F-4D97-AF65-F5344CB8AC3E}">
        <p14:creationId xmlns:p14="http://schemas.microsoft.com/office/powerpoint/2010/main" val="34825874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56F3AF-9305-4DF8-B462-DD2CA165E6B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75055251-9E0D-4407-AD7E-F23F6EA4B055}"/>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E8E37EFB-2321-4EE8-BEE3-9AB5E0A3B95C}"/>
              </a:ext>
            </a:extLst>
          </p:cNvPr>
          <p:cNvPicPr>
            <a:picLocks noChangeAspect="1"/>
          </p:cNvPicPr>
          <p:nvPr/>
        </p:nvPicPr>
        <p:blipFill>
          <a:blip r:embed="rId2"/>
          <a:stretch>
            <a:fillRect/>
          </a:stretch>
        </p:blipFill>
        <p:spPr>
          <a:xfrm>
            <a:off x="0" y="511444"/>
            <a:ext cx="8305800" cy="6278497"/>
          </a:xfrm>
          <a:prstGeom prst="rect">
            <a:avLst/>
          </a:prstGeom>
        </p:spPr>
      </p:pic>
      <p:sp>
        <p:nvSpPr>
          <p:cNvPr id="5" name="TextBox 4">
            <a:extLst>
              <a:ext uri="{FF2B5EF4-FFF2-40B4-BE49-F238E27FC236}">
                <a16:creationId xmlns:a16="http://schemas.microsoft.com/office/drawing/2014/main" id="{56F34F86-2CA7-48D5-B0C3-AC55264B182C}"/>
              </a:ext>
            </a:extLst>
          </p:cNvPr>
          <p:cNvSpPr txBox="1"/>
          <p:nvPr/>
        </p:nvSpPr>
        <p:spPr>
          <a:xfrm>
            <a:off x="216976" y="68059"/>
            <a:ext cx="3566874" cy="400110"/>
          </a:xfrm>
          <a:prstGeom prst="rect">
            <a:avLst/>
          </a:prstGeom>
          <a:noFill/>
        </p:spPr>
        <p:txBody>
          <a:bodyPr wrap="none" rtlCol="0">
            <a:spAutoFit/>
          </a:bodyPr>
          <a:lstStyle/>
          <a:p>
            <a:r>
              <a:rPr lang="en-GB" sz="2000" u="sng" dirty="0"/>
              <a:t>Example of third party feedback </a:t>
            </a:r>
          </a:p>
        </p:txBody>
      </p:sp>
      <p:pic>
        <p:nvPicPr>
          <p:cNvPr id="6" name="Picture 5">
            <a:extLst>
              <a:ext uri="{FF2B5EF4-FFF2-40B4-BE49-F238E27FC236}">
                <a16:creationId xmlns:a16="http://schemas.microsoft.com/office/drawing/2014/main" id="{B27AEF3F-F201-48D3-AC41-8FFD506DDF3A}"/>
              </a:ext>
            </a:extLst>
          </p:cNvPr>
          <p:cNvPicPr>
            <a:picLocks noChangeAspect="1"/>
          </p:cNvPicPr>
          <p:nvPr/>
        </p:nvPicPr>
        <p:blipFill>
          <a:blip r:embed="rId3"/>
          <a:stretch>
            <a:fillRect/>
          </a:stretch>
        </p:blipFill>
        <p:spPr>
          <a:xfrm>
            <a:off x="7991475" y="68058"/>
            <a:ext cx="4200525" cy="5509781"/>
          </a:xfrm>
          <a:prstGeom prst="rect">
            <a:avLst/>
          </a:prstGeom>
        </p:spPr>
      </p:pic>
    </p:spTree>
    <p:extLst>
      <p:ext uri="{BB962C8B-B14F-4D97-AF65-F5344CB8AC3E}">
        <p14:creationId xmlns:p14="http://schemas.microsoft.com/office/powerpoint/2010/main" val="1643684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B844A1D-3078-4FAF-A328-79B65114EC22}"/>
              </a:ext>
            </a:extLst>
          </p:cNvPr>
          <p:cNvPicPr>
            <a:picLocks noChangeAspect="1"/>
          </p:cNvPicPr>
          <p:nvPr/>
        </p:nvPicPr>
        <p:blipFill>
          <a:blip r:embed="rId2"/>
          <a:stretch>
            <a:fillRect/>
          </a:stretch>
        </p:blipFill>
        <p:spPr>
          <a:xfrm>
            <a:off x="76201" y="468169"/>
            <a:ext cx="6505575" cy="4867275"/>
          </a:xfrm>
          <a:prstGeom prst="rect">
            <a:avLst/>
          </a:prstGeom>
        </p:spPr>
      </p:pic>
      <p:pic>
        <p:nvPicPr>
          <p:cNvPr id="5" name="Picture 4">
            <a:extLst>
              <a:ext uri="{FF2B5EF4-FFF2-40B4-BE49-F238E27FC236}">
                <a16:creationId xmlns:a16="http://schemas.microsoft.com/office/drawing/2014/main" id="{1813800E-8308-4FB1-A1DB-FB7A029C2D7B}"/>
              </a:ext>
            </a:extLst>
          </p:cNvPr>
          <p:cNvPicPr>
            <a:picLocks noChangeAspect="1"/>
          </p:cNvPicPr>
          <p:nvPr/>
        </p:nvPicPr>
        <p:blipFill rotWithShape="1">
          <a:blip r:embed="rId3"/>
          <a:srcRect r="12117"/>
          <a:stretch/>
        </p:blipFill>
        <p:spPr>
          <a:xfrm>
            <a:off x="6947537" y="591994"/>
            <a:ext cx="4863464" cy="4743450"/>
          </a:xfrm>
          <a:prstGeom prst="rect">
            <a:avLst/>
          </a:prstGeom>
        </p:spPr>
      </p:pic>
      <p:sp>
        <p:nvSpPr>
          <p:cNvPr id="6" name="TextBox 5">
            <a:extLst>
              <a:ext uri="{FF2B5EF4-FFF2-40B4-BE49-F238E27FC236}">
                <a16:creationId xmlns:a16="http://schemas.microsoft.com/office/drawing/2014/main" id="{6798CF8A-11E8-4171-A687-482FAF166AC4}"/>
              </a:ext>
            </a:extLst>
          </p:cNvPr>
          <p:cNvSpPr txBox="1"/>
          <p:nvPr/>
        </p:nvSpPr>
        <p:spPr>
          <a:xfrm>
            <a:off x="216976" y="68059"/>
            <a:ext cx="3566874" cy="400110"/>
          </a:xfrm>
          <a:prstGeom prst="rect">
            <a:avLst/>
          </a:prstGeom>
          <a:noFill/>
        </p:spPr>
        <p:txBody>
          <a:bodyPr wrap="none" rtlCol="0">
            <a:spAutoFit/>
          </a:bodyPr>
          <a:lstStyle/>
          <a:p>
            <a:r>
              <a:rPr lang="en-GB" sz="2000" u="sng" dirty="0"/>
              <a:t>Example of third party feedback </a:t>
            </a:r>
          </a:p>
        </p:txBody>
      </p:sp>
      <p:sp>
        <p:nvSpPr>
          <p:cNvPr id="7" name="Rectangle 6">
            <a:extLst>
              <a:ext uri="{FF2B5EF4-FFF2-40B4-BE49-F238E27FC236}">
                <a16:creationId xmlns:a16="http://schemas.microsoft.com/office/drawing/2014/main" id="{7D8D79EE-8E10-42E3-B3FE-83288A25EE38}"/>
              </a:ext>
            </a:extLst>
          </p:cNvPr>
          <p:cNvSpPr/>
          <p:nvPr/>
        </p:nvSpPr>
        <p:spPr>
          <a:xfrm>
            <a:off x="1828800" y="5477575"/>
            <a:ext cx="8808720" cy="1200329"/>
          </a:xfrm>
          <a:prstGeom prst="rect">
            <a:avLst/>
          </a:prstGeom>
          <a:ln w="28575">
            <a:solidFill>
              <a:srgbClr val="FF0000"/>
            </a:solidFill>
          </a:ln>
        </p:spPr>
        <p:txBody>
          <a:bodyPr wrap="square">
            <a:spAutoFit/>
          </a:bodyPr>
          <a:lstStyle/>
          <a:p>
            <a:r>
              <a:rPr lang="en-GB" dirty="0">
                <a:latin typeface="Calibri" panose="020F0502020204030204" pitchFamily="34" charset="0"/>
                <a:ea typeface="Calibri" panose="020F0502020204030204" pitchFamily="34" charset="0"/>
              </a:rPr>
              <a:t>Select one or two of your initial designs and improve and develop a final design using the third party feedback. You must include annotation about the improvement of the design and why you change it. Also, annotate features you can not see from a drawing, like materials, size, function, how it could be manufactured, environmental impact, safety, etc.</a:t>
            </a:r>
            <a:endParaRPr lang="en-GB" dirty="0"/>
          </a:p>
        </p:txBody>
      </p:sp>
    </p:spTree>
    <p:extLst>
      <p:ext uri="{BB962C8B-B14F-4D97-AF65-F5344CB8AC3E}">
        <p14:creationId xmlns:p14="http://schemas.microsoft.com/office/powerpoint/2010/main" val="32163835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164890A8F01F247B431738D6757618F" ma:contentTypeVersion="12" ma:contentTypeDescription="Create a new document." ma:contentTypeScope="" ma:versionID="748e6d3b508d22bdc11548720c36650d">
  <xsd:schema xmlns:xsd="http://www.w3.org/2001/XMLSchema" xmlns:xs="http://www.w3.org/2001/XMLSchema" xmlns:p="http://schemas.microsoft.com/office/2006/metadata/properties" xmlns:ns3="0cf50bc9-ad74-4097-9940-01c1f1f638cc" xmlns:ns4="610b6423-d636-488f-9a58-03db11cac96d" targetNamespace="http://schemas.microsoft.com/office/2006/metadata/properties" ma:root="true" ma:fieldsID="e2d998d8a7475ffd55556587fc497868" ns3:_="" ns4:_="">
    <xsd:import namespace="0cf50bc9-ad74-4097-9940-01c1f1f638cc"/>
    <xsd:import namespace="610b6423-d636-488f-9a58-03db11cac96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AutoKeyPoints" minOccurs="0"/>
                <xsd:element ref="ns3:MediaServiceKeyPoint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cf50bc9-ad74-4097-9940-01c1f1f638c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10b6423-d636-488f-9a58-03db11cac96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7C1AC0A-3C54-4192-98B1-22EEDE6845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cf50bc9-ad74-4097-9940-01c1f1f638cc"/>
    <ds:schemaRef ds:uri="610b6423-d636-488f-9a58-03db11cac9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34F05AB-69B1-4139-A882-104D5F8B49AB}">
  <ds:schemaRefs>
    <ds:schemaRef ds:uri="http://schemas.microsoft.com/sharepoint/v3/contenttype/forms"/>
  </ds:schemaRefs>
</ds:datastoreItem>
</file>

<file path=customXml/itemProps3.xml><?xml version="1.0" encoding="utf-8"?>
<ds:datastoreItem xmlns:ds="http://schemas.openxmlformats.org/officeDocument/2006/customXml" ds:itemID="{FF115B51-D2D1-49A6-9D9E-7D00EA62786C}">
  <ds:schemaRefs>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purl.org/dc/dcmitype/"/>
    <ds:schemaRef ds:uri="0cf50bc9-ad74-4097-9940-01c1f1f638cc"/>
    <ds:schemaRef ds:uri="http://schemas.openxmlformats.org/package/2006/metadata/core-properties"/>
    <ds:schemaRef ds:uri="610b6423-d636-488f-9a58-03db11cac96d"/>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60</TotalTime>
  <Words>180</Words>
  <Application>Microsoft Office PowerPoint</Application>
  <PresentationFormat>Widescreen</PresentationFormat>
  <Paragraphs>14</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Kirby</dc:creator>
  <cp:lastModifiedBy>C Burton</cp:lastModifiedBy>
  <cp:revision>5</cp:revision>
  <dcterms:created xsi:type="dcterms:W3CDTF">2020-04-29T13:02:10Z</dcterms:created>
  <dcterms:modified xsi:type="dcterms:W3CDTF">2021-07-11T12:53:35Z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0x010100F164890A8F01F247B431738D6757618F</vt:lpwstr>
  </property>
</Properties>
</file>